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7"/>
  </p:notesMasterIdLst>
  <p:sldIdLst>
    <p:sldId id="426" r:id="rId2"/>
    <p:sldId id="433" r:id="rId3"/>
    <p:sldId id="503" r:id="rId4"/>
    <p:sldId id="505" r:id="rId5"/>
    <p:sldId id="475" r:id="rId6"/>
    <p:sldId id="493" r:id="rId7"/>
    <p:sldId id="509" r:id="rId8"/>
    <p:sldId id="506" r:id="rId9"/>
    <p:sldId id="507" r:id="rId10"/>
    <p:sldId id="513" r:id="rId11"/>
    <p:sldId id="508" r:id="rId12"/>
    <p:sldId id="510" r:id="rId13"/>
    <p:sldId id="511" r:id="rId14"/>
    <p:sldId id="512" r:id="rId15"/>
    <p:sldId id="434" r:id="rId16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Verdana" panose="020B0604030504040204" pitchFamily="34" charset="0"/>
      <p:regular r:id="rId22"/>
      <p:bold r:id="rId23"/>
      <p:italic r:id="rId24"/>
      <p:boldItalic r:id="rId25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Teacher" initials="T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3612"/>
    <a:srgbClr val="F4550A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2895" autoAdjust="0"/>
  </p:normalViewPr>
  <p:slideViewPr>
    <p:cSldViewPr>
      <p:cViewPr>
        <p:scale>
          <a:sx n="161" d="100"/>
          <a:sy n="161" d="100"/>
        </p:scale>
        <p:origin x="-72" y="-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221877" y="183731"/>
            <a:ext cx="27499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underst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6" y="171450"/>
            <a:ext cx="5035924" cy="55921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02870"/>
            <a:ext cx="8915400" cy="432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pic>
        <p:nvPicPr>
          <p:cNvPr id="3" name="Picture 2" descr="C:\Users\Eric Westendorf\Dropbox\LearnZillion\marketing\Logo\NEW LOGO!\LearnZillion just the long logo-0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629150"/>
            <a:ext cx="2400300" cy="432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eaLnBrk="1" fontAlgn="base" hangingPunct="1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800100" y="588943"/>
            <a:ext cx="7772400" cy="523220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How many hundreds make a thousand?</a:t>
            </a:r>
            <a:endParaRPr lang="en-US" sz="2800" dirty="0">
              <a:solidFill>
                <a:schemeClr val="accent5"/>
              </a:solidFill>
            </a:endParaRPr>
          </a:p>
        </p:txBody>
      </p:sp>
      <p:sp>
        <p:nvSpPr>
          <p:cNvPr id="6" name="Cloud Callout 5"/>
          <p:cNvSpPr/>
          <p:nvPr/>
        </p:nvSpPr>
        <p:spPr>
          <a:xfrm>
            <a:off x="571500" y="1428750"/>
            <a:ext cx="2628900" cy="1053934"/>
          </a:xfrm>
          <a:prstGeom prst="cloudCallout">
            <a:avLst>
              <a:gd name="adj1" fmla="val 89514"/>
              <a:gd name="adj2" fmla="val 14340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91219" y="1590854"/>
            <a:ext cx="21717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100</a:t>
            </a:r>
          </a:p>
        </p:txBody>
      </p:sp>
      <p:sp>
        <p:nvSpPr>
          <p:cNvPr id="11" name="Cloud Callout 10"/>
          <p:cNvSpPr/>
          <p:nvPr/>
        </p:nvSpPr>
        <p:spPr>
          <a:xfrm>
            <a:off x="5943600" y="1428750"/>
            <a:ext cx="2590800" cy="1220724"/>
          </a:xfrm>
          <a:prstGeom prst="cloudCallout">
            <a:avLst>
              <a:gd name="adj1" fmla="val -84207"/>
              <a:gd name="adj2" fmla="val 7146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72200" y="1657350"/>
            <a:ext cx="21717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1000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2000250"/>
            <a:ext cx="1875271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241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741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902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402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/>
      <p:bldP spid="6" grpId="0" animBg="1"/>
      <p:bldP spid="7" grpId="0"/>
      <p:bldP spid="11" grpId="0" animBg="1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7" name="Group 556"/>
          <p:cNvGrpSpPr/>
          <p:nvPr/>
        </p:nvGrpSpPr>
        <p:grpSpPr>
          <a:xfrm>
            <a:off x="3620897" y="1391297"/>
            <a:ext cx="2437003" cy="2408626"/>
            <a:chOff x="-2857500" y="-82558"/>
            <a:chExt cx="2686500" cy="2655218"/>
          </a:xfrm>
        </p:grpSpPr>
        <p:grpSp>
          <p:nvGrpSpPr>
            <p:cNvPr id="558" name="Group 557"/>
            <p:cNvGrpSpPr/>
            <p:nvPr/>
          </p:nvGrpSpPr>
          <p:grpSpPr>
            <a:xfrm>
              <a:off x="-2857500" y="-79828"/>
              <a:ext cx="342900" cy="2652488"/>
              <a:chOff x="-1257300" y="-80738"/>
              <a:chExt cx="342900" cy="2652488"/>
            </a:xfrm>
          </p:grpSpPr>
          <p:sp>
            <p:nvSpPr>
              <p:cNvPr id="658" name="Cube 65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9" name="Cube 65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0" name="Cube 65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1" name="Cube 66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2" name="Cube 66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3" name="Cube 66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4" name="Cube 66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5" name="Cube 66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6" name="Cube 66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7" name="Cube 66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59" name="Group 558"/>
            <p:cNvGrpSpPr/>
            <p:nvPr/>
          </p:nvGrpSpPr>
          <p:grpSpPr>
            <a:xfrm>
              <a:off x="-2594880" y="-80738"/>
              <a:ext cx="342900" cy="2652488"/>
              <a:chOff x="-1257300" y="-80738"/>
              <a:chExt cx="342900" cy="2652488"/>
            </a:xfrm>
          </p:grpSpPr>
          <p:sp>
            <p:nvSpPr>
              <p:cNvPr id="648" name="Cube 64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9" name="Cube 64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0" name="Cube 64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1" name="Cube 65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2" name="Cube 65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3" name="Cube 65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4" name="Cube 65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5" name="Cube 65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6" name="Cube 65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7" name="Cube 65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60" name="Group 559"/>
            <p:cNvGrpSpPr/>
            <p:nvPr/>
          </p:nvGrpSpPr>
          <p:grpSpPr>
            <a:xfrm>
              <a:off x="-2343600" y="-80738"/>
              <a:ext cx="342900" cy="2652488"/>
              <a:chOff x="-1257300" y="-80738"/>
              <a:chExt cx="342900" cy="2652488"/>
            </a:xfrm>
          </p:grpSpPr>
          <p:sp>
            <p:nvSpPr>
              <p:cNvPr id="638" name="Cube 63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9" name="Cube 63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0" name="Cube 63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1" name="Cube 64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2" name="Cube 64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3" name="Cube 64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4" name="Cube 64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5" name="Cube 64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6" name="Cube 64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7" name="Cube 64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61" name="Group 560"/>
            <p:cNvGrpSpPr/>
            <p:nvPr/>
          </p:nvGrpSpPr>
          <p:grpSpPr>
            <a:xfrm>
              <a:off x="-2080980" y="-81648"/>
              <a:ext cx="342900" cy="2652488"/>
              <a:chOff x="-1257300" y="-80738"/>
              <a:chExt cx="342900" cy="2652488"/>
            </a:xfrm>
          </p:grpSpPr>
          <p:sp>
            <p:nvSpPr>
              <p:cNvPr id="628" name="Cube 62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9" name="Cube 62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0" name="Cube 62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1" name="Cube 63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2" name="Cube 63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3" name="Cube 63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4" name="Cube 63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5" name="Cube 63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6" name="Cube 63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7" name="Cube 63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62" name="Group 561"/>
            <p:cNvGrpSpPr/>
            <p:nvPr/>
          </p:nvGrpSpPr>
          <p:grpSpPr>
            <a:xfrm>
              <a:off x="-1816560" y="-80738"/>
              <a:ext cx="342900" cy="2652488"/>
              <a:chOff x="-1257300" y="-80738"/>
              <a:chExt cx="342900" cy="2652488"/>
            </a:xfrm>
          </p:grpSpPr>
          <p:sp>
            <p:nvSpPr>
              <p:cNvPr id="618" name="Cube 61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9" name="Cube 61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0" name="Cube 61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1" name="Cube 62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2" name="Cube 62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3" name="Cube 62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4" name="Cube 62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5" name="Cube 62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6" name="Cube 62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7" name="Cube 62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63" name="Group 562"/>
            <p:cNvGrpSpPr/>
            <p:nvPr/>
          </p:nvGrpSpPr>
          <p:grpSpPr>
            <a:xfrm>
              <a:off x="-1553940" y="-81648"/>
              <a:ext cx="342900" cy="2652488"/>
              <a:chOff x="-1257300" y="-80738"/>
              <a:chExt cx="342900" cy="2652488"/>
            </a:xfrm>
          </p:grpSpPr>
          <p:sp>
            <p:nvSpPr>
              <p:cNvPr id="608" name="Cube 60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9" name="Cube 60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0" name="Cube 60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1" name="Cube 61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2" name="Cube 61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3" name="Cube 61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4" name="Cube 61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5" name="Cube 61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6" name="Cube 61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7" name="Cube 61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64" name="Group 563"/>
            <p:cNvGrpSpPr/>
            <p:nvPr/>
          </p:nvGrpSpPr>
          <p:grpSpPr>
            <a:xfrm>
              <a:off x="-1302660" y="-81648"/>
              <a:ext cx="342900" cy="2652488"/>
              <a:chOff x="-1257300" y="-80738"/>
              <a:chExt cx="342900" cy="2652488"/>
            </a:xfrm>
          </p:grpSpPr>
          <p:sp>
            <p:nvSpPr>
              <p:cNvPr id="598" name="Cube 59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9" name="Cube 59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0" name="Cube 59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1" name="Cube 60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2" name="Cube 60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3" name="Cube 60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4" name="Cube 60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5" name="Cube 60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6" name="Cube 60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7" name="Cube 60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65" name="Group 564"/>
            <p:cNvGrpSpPr/>
            <p:nvPr/>
          </p:nvGrpSpPr>
          <p:grpSpPr>
            <a:xfrm>
              <a:off x="-1040040" y="-82558"/>
              <a:ext cx="342900" cy="2652488"/>
              <a:chOff x="-1257300" y="-80738"/>
              <a:chExt cx="342900" cy="2652488"/>
            </a:xfrm>
          </p:grpSpPr>
          <p:sp>
            <p:nvSpPr>
              <p:cNvPr id="588" name="Cube 58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9" name="Cube 58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0" name="Cube 58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1" name="Cube 59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2" name="Cube 59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3" name="Cube 59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4" name="Cube 59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5" name="Cube 59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6" name="Cube 59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7" name="Cube 59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66" name="Group 565"/>
            <p:cNvGrpSpPr/>
            <p:nvPr/>
          </p:nvGrpSpPr>
          <p:grpSpPr>
            <a:xfrm>
              <a:off x="-776520" y="-80738"/>
              <a:ext cx="342900" cy="2652488"/>
              <a:chOff x="-1257300" y="-80738"/>
              <a:chExt cx="342900" cy="2652488"/>
            </a:xfrm>
          </p:grpSpPr>
          <p:sp>
            <p:nvSpPr>
              <p:cNvPr id="578" name="Cube 57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9" name="Cube 57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0" name="Cube 57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1" name="Cube 58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2" name="Cube 58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3" name="Cube 58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4" name="Cube 58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5" name="Cube 58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6" name="Cube 58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7" name="Cube 58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67" name="Group 566"/>
            <p:cNvGrpSpPr/>
            <p:nvPr/>
          </p:nvGrpSpPr>
          <p:grpSpPr>
            <a:xfrm>
              <a:off x="-513900" y="-81648"/>
              <a:ext cx="342900" cy="2652488"/>
              <a:chOff x="-1257300" y="-80738"/>
              <a:chExt cx="342900" cy="2652488"/>
            </a:xfrm>
          </p:grpSpPr>
          <p:sp>
            <p:nvSpPr>
              <p:cNvPr id="568" name="Cube 56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9" name="Cube 56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0" name="Cube 56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1" name="Cube 57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2" name="Cube 57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3" name="Cube 57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4" name="Cube 57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5" name="Cube 57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6" name="Cube 57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7" name="Cube 57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668" name="Group 667"/>
          <p:cNvGrpSpPr/>
          <p:nvPr/>
        </p:nvGrpSpPr>
        <p:grpSpPr>
          <a:xfrm>
            <a:off x="3541968" y="1472426"/>
            <a:ext cx="2437003" cy="2408626"/>
            <a:chOff x="-2857500" y="-82558"/>
            <a:chExt cx="2686500" cy="2655218"/>
          </a:xfrm>
        </p:grpSpPr>
        <p:grpSp>
          <p:nvGrpSpPr>
            <p:cNvPr id="669" name="Group 668"/>
            <p:cNvGrpSpPr/>
            <p:nvPr/>
          </p:nvGrpSpPr>
          <p:grpSpPr>
            <a:xfrm>
              <a:off x="-2857500" y="-79828"/>
              <a:ext cx="342900" cy="2652488"/>
              <a:chOff x="-1257300" y="-80738"/>
              <a:chExt cx="342900" cy="2652488"/>
            </a:xfrm>
          </p:grpSpPr>
          <p:sp>
            <p:nvSpPr>
              <p:cNvPr id="769" name="Cube 768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0" name="Cube 769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1" name="Cube 770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2" name="Cube 771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3" name="Cube 772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4" name="Cube 773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5" name="Cube 774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6" name="Cube 775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7" name="Cube 776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8" name="Cube 777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70" name="Group 669"/>
            <p:cNvGrpSpPr/>
            <p:nvPr/>
          </p:nvGrpSpPr>
          <p:grpSpPr>
            <a:xfrm>
              <a:off x="-2594880" y="-80738"/>
              <a:ext cx="342900" cy="2652488"/>
              <a:chOff x="-1257300" y="-80738"/>
              <a:chExt cx="342900" cy="2652488"/>
            </a:xfrm>
          </p:grpSpPr>
          <p:sp>
            <p:nvSpPr>
              <p:cNvPr id="759" name="Cube 758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0" name="Cube 759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1" name="Cube 760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2" name="Cube 761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3" name="Cube 762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4" name="Cube 763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5" name="Cube 764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6" name="Cube 765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7" name="Cube 766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8" name="Cube 767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71" name="Group 670"/>
            <p:cNvGrpSpPr/>
            <p:nvPr/>
          </p:nvGrpSpPr>
          <p:grpSpPr>
            <a:xfrm>
              <a:off x="-2343600" y="-80738"/>
              <a:ext cx="342900" cy="2652488"/>
              <a:chOff x="-1257300" y="-80738"/>
              <a:chExt cx="342900" cy="2652488"/>
            </a:xfrm>
          </p:grpSpPr>
          <p:sp>
            <p:nvSpPr>
              <p:cNvPr id="749" name="Cube 748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0" name="Cube 749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1" name="Cube 750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2" name="Cube 751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3" name="Cube 752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4" name="Cube 753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5" name="Cube 754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6" name="Cube 755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7" name="Cube 756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8" name="Cube 757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72" name="Group 671"/>
            <p:cNvGrpSpPr/>
            <p:nvPr/>
          </p:nvGrpSpPr>
          <p:grpSpPr>
            <a:xfrm>
              <a:off x="-2080980" y="-81648"/>
              <a:ext cx="342900" cy="2652488"/>
              <a:chOff x="-1257300" y="-80738"/>
              <a:chExt cx="342900" cy="2652488"/>
            </a:xfrm>
          </p:grpSpPr>
          <p:sp>
            <p:nvSpPr>
              <p:cNvPr id="739" name="Cube 738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0" name="Cube 739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1" name="Cube 740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2" name="Cube 741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3" name="Cube 742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4" name="Cube 743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5" name="Cube 744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6" name="Cube 745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7" name="Cube 746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8" name="Cube 747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73" name="Group 672"/>
            <p:cNvGrpSpPr/>
            <p:nvPr/>
          </p:nvGrpSpPr>
          <p:grpSpPr>
            <a:xfrm>
              <a:off x="-1816560" y="-80738"/>
              <a:ext cx="342900" cy="2652488"/>
              <a:chOff x="-1257300" y="-80738"/>
              <a:chExt cx="342900" cy="2652488"/>
            </a:xfrm>
          </p:grpSpPr>
          <p:sp>
            <p:nvSpPr>
              <p:cNvPr id="729" name="Cube 728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0" name="Cube 729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1" name="Cube 730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2" name="Cube 731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3" name="Cube 732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4" name="Cube 733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5" name="Cube 734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6" name="Cube 735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7" name="Cube 736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8" name="Cube 737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74" name="Group 673"/>
            <p:cNvGrpSpPr/>
            <p:nvPr/>
          </p:nvGrpSpPr>
          <p:grpSpPr>
            <a:xfrm>
              <a:off x="-1553940" y="-81648"/>
              <a:ext cx="342900" cy="2652488"/>
              <a:chOff x="-1257300" y="-80738"/>
              <a:chExt cx="342900" cy="2652488"/>
            </a:xfrm>
          </p:grpSpPr>
          <p:sp>
            <p:nvSpPr>
              <p:cNvPr id="719" name="Cube 718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0" name="Cube 719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1" name="Cube 720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2" name="Cube 721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3" name="Cube 722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4" name="Cube 723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5" name="Cube 724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6" name="Cube 725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7" name="Cube 726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8" name="Cube 727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75" name="Group 674"/>
            <p:cNvGrpSpPr/>
            <p:nvPr/>
          </p:nvGrpSpPr>
          <p:grpSpPr>
            <a:xfrm>
              <a:off x="-1302660" y="-81648"/>
              <a:ext cx="342900" cy="2652488"/>
              <a:chOff x="-1257300" y="-80738"/>
              <a:chExt cx="342900" cy="2652488"/>
            </a:xfrm>
          </p:grpSpPr>
          <p:sp>
            <p:nvSpPr>
              <p:cNvPr id="709" name="Cube 708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0" name="Cube 709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1" name="Cube 710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2" name="Cube 711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3" name="Cube 712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4" name="Cube 713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5" name="Cube 714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6" name="Cube 715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7" name="Cube 716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8" name="Cube 717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76" name="Group 675"/>
            <p:cNvGrpSpPr/>
            <p:nvPr/>
          </p:nvGrpSpPr>
          <p:grpSpPr>
            <a:xfrm>
              <a:off x="-1040040" y="-82558"/>
              <a:ext cx="342900" cy="2652488"/>
              <a:chOff x="-1257300" y="-80738"/>
              <a:chExt cx="342900" cy="2652488"/>
            </a:xfrm>
          </p:grpSpPr>
          <p:sp>
            <p:nvSpPr>
              <p:cNvPr id="699" name="Cube 698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0" name="Cube 699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1" name="Cube 700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2" name="Cube 701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3" name="Cube 702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4" name="Cube 703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5" name="Cube 704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6" name="Cube 705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7" name="Cube 706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8" name="Cube 707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77" name="Group 676"/>
            <p:cNvGrpSpPr/>
            <p:nvPr/>
          </p:nvGrpSpPr>
          <p:grpSpPr>
            <a:xfrm>
              <a:off x="-776520" y="-80738"/>
              <a:ext cx="342900" cy="2652488"/>
              <a:chOff x="-1257300" y="-80738"/>
              <a:chExt cx="342900" cy="2652488"/>
            </a:xfrm>
          </p:grpSpPr>
          <p:sp>
            <p:nvSpPr>
              <p:cNvPr id="689" name="Cube 688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0" name="Cube 689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1" name="Cube 690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2" name="Cube 691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3" name="Cube 692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4" name="Cube 693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5" name="Cube 694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6" name="Cube 695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7" name="Cube 696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8" name="Cube 697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78" name="Group 677"/>
            <p:cNvGrpSpPr/>
            <p:nvPr/>
          </p:nvGrpSpPr>
          <p:grpSpPr>
            <a:xfrm>
              <a:off x="-513900" y="-81648"/>
              <a:ext cx="342900" cy="2652488"/>
              <a:chOff x="-1257300" y="-80738"/>
              <a:chExt cx="342900" cy="2652488"/>
            </a:xfrm>
          </p:grpSpPr>
          <p:sp>
            <p:nvSpPr>
              <p:cNvPr id="679" name="Cube 678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0" name="Cube 679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1" name="Cube 680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2" name="Cube 681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3" name="Cube 682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4" name="Cube 683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5" name="Cube 684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6" name="Cube 685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7" name="Cube 686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8" name="Cube 687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779" name="Group 778"/>
          <p:cNvGrpSpPr/>
          <p:nvPr/>
        </p:nvGrpSpPr>
        <p:grpSpPr>
          <a:xfrm>
            <a:off x="3471506" y="1551039"/>
            <a:ext cx="2437003" cy="2408626"/>
            <a:chOff x="-2857500" y="-82558"/>
            <a:chExt cx="2686500" cy="2655218"/>
          </a:xfrm>
        </p:grpSpPr>
        <p:grpSp>
          <p:nvGrpSpPr>
            <p:cNvPr id="780" name="Group 779"/>
            <p:cNvGrpSpPr/>
            <p:nvPr/>
          </p:nvGrpSpPr>
          <p:grpSpPr>
            <a:xfrm>
              <a:off x="-2857500" y="-79828"/>
              <a:ext cx="342900" cy="2652488"/>
              <a:chOff x="-1257300" y="-80738"/>
              <a:chExt cx="342900" cy="2652488"/>
            </a:xfrm>
          </p:grpSpPr>
          <p:sp>
            <p:nvSpPr>
              <p:cNvPr id="880" name="Cube 879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1" name="Cube 880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2" name="Cube 881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3" name="Cube 882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4" name="Cube 883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5" name="Cube 884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6" name="Cube 885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7" name="Cube 886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8" name="Cube 887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9" name="Cube 888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81" name="Group 780"/>
            <p:cNvGrpSpPr/>
            <p:nvPr/>
          </p:nvGrpSpPr>
          <p:grpSpPr>
            <a:xfrm>
              <a:off x="-2594880" y="-80738"/>
              <a:ext cx="342900" cy="2652488"/>
              <a:chOff x="-1257300" y="-80738"/>
              <a:chExt cx="342900" cy="2652488"/>
            </a:xfrm>
          </p:grpSpPr>
          <p:sp>
            <p:nvSpPr>
              <p:cNvPr id="870" name="Cube 869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1" name="Cube 870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2" name="Cube 871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3" name="Cube 872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4" name="Cube 873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5" name="Cube 874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6" name="Cube 875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7" name="Cube 876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8" name="Cube 877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9" name="Cube 878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82" name="Group 781"/>
            <p:cNvGrpSpPr/>
            <p:nvPr/>
          </p:nvGrpSpPr>
          <p:grpSpPr>
            <a:xfrm>
              <a:off x="-2343600" y="-80738"/>
              <a:ext cx="342900" cy="2652488"/>
              <a:chOff x="-1257300" y="-80738"/>
              <a:chExt cx="342900" cy="2652488"/>
            </a:xfrm>
          </p:grpSpPr>
          <p:sp>
            <p:nvSpPr>
              <p:cNvPr id="860" name="Cube 859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1" name="Cube 860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2" name="Cube 861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3" name="Cube 862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4" name="Cube 863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5" name="Cube 864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6" name="Cube 865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7" name="Cube 866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8" name="Cube 867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9" name="Cube 868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83" name="Group 782"/>
            <p:cNvGrpSpPr/>
            <p:nvPr/>
          </p:nvGrpSpPr>
          <p:grpSpPr>
            <a:xfrm>
              <a:off x="-2080980" y="-81648"/>
              <a:ext cx="342900" cy="2652488"/>
              <a:chOff x="-1257300" y="-80738"/>
              <a:chExt cx="342900" cy="2652488"/>
            </a:xfrm>
          </p:grpSpPr>
          <p:sp>
            <p:nvSpPr>
              <p:cNvPr id="850" name="Cube 849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1" name="Cube 850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2" name="Cube 851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3" name="Cube 852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4" name="Cube 853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5" name="Cube 854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6" name="Cube 855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7" name="Cube 856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8" name="Cube 857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9" name="Cube 858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84" name="Group 783"/>
            <p:cNvGrpSpPr/>
            <p:nvPr/>
          </p:nvGrpSpPr>
          <p:grpSpPr>
            <a:xfrm>
              <a:off x="-1816560" y="-80738"/>
              <a:ext cx="342900" cy="2652488"/>
              <a:chOff x="-1257300" y="-80738"/>
              <a:chExt cx="342900" cy="2652488"/>
            </a:xfrm>
          </p:grpSpPr>
          <p:sp>
            <p:nvSpPr>
              <p:cNvPr id="840" name="Cube 839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1" name="Cube 840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2" name="Cube 841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3" name="Cube 842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4" name="Cube 843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5" name="Cube 844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6" name="Cube 845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7" name="Cube 846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8" name="Cube 847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9" name="Cube 848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85" name="Group 784"/>
            <p:cNvGrpSpPr/>
            <p:nvPr/>
          </p:nvGrpSpPr>
          <p:grpSpPr>
            <a:xfrm>
              <a:off x="-1553940" y="-81648"/>
              <a:ext cx="342900" cy="2652488"/>
              <a:chOff x="-1257300" y="-80738"/>
              <a:chExt cx="342900" cy="2652488"/>
            </a:xfrm>
          </p:grpSpPr>
          <p:sp>
            <p:nvSpPr>
              <p:cNvPr id="830" name="Cube 829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1" name="Cube 830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2" name="Cube 831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3" name="Cube 832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4" name="Cube 833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5" name="Cube 834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6" name="Cube 835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7" name="Cube 836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8" name="Cube 837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9" name="Cube 838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86" name="Group 785"/>
            <p:cNvGrpSpPr/>
            <p:nvPr/>
          </p:nvGrpSpPr>
          <p:grpSpPr>
            <a:xfrm>
              <a:off x="-1302660" y="-81648"/>
              <a:ext cx="342900" cy="2652488"/>
              <a:chOff x="-1257300" y="-80738"/>
              <a:chExt cx="342900" cy="2652488"/>
            </a:xfrm>
          </p:grpSpPr>
          <p:sp>
            <p:nvSpPr>
              <p:cNvPr id="820" name="Cube 819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1" name="Cube 820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2" name="Cube 821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3" name="Cube 822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4" name="Cube 823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5" name="Cube 824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6" name="Cube 825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7" name="Cube 826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8" name="Cube 827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9" name="Cube 828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87" name="Group 786"/>
            <p:cNvGrpSpPr/>
            <p:nvPr/>
          </p:nvGrpSpPr>
          <p:grpSpPr>
            <a:xfrm>
              <a:off x="-1040040" y="-82558"/>
              <a:ext cx="342900" cy="2652488"/>
              <a:chOff x="-1257300" y="-80738"/>
              <a:chExt cx="342900" cy="2652488"/>
            </a:xfrm>
          </p:grpSpPr>
          <p:sp>
            <p:nvSpPr>
              <p:cNvPr id="810" name="Cube 809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1" name="Cube 810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2" name="Cube 811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3" name="Cube 812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4" name="Cube 813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5" name="Cube 814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6" name="Cube 815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7" name="Cube 816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8" name="Cube 817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9" name="Cube 818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88" name="Group 787"/>
            <p:cNvGrpSpPr/>
            <p:nvPr/>
          </p:nvGrpSpPr>
          <p:grpSpPr>
            <a:xfrm>
              <a:off x="-776520" y="-80738"/>
              <a:ext cx="342900" cy="2652488"/>
              <a:chOff x="-1257300" y="-80738"/>
              <a:chExt cx="342900" cy="2652488"/>
            </a:xfrm>
          </p:grpSpPr>
          <p:sp>
            <p:nvSpPr>
              <p:cNvPr id="800" name="Cube 799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1" name="Cube 800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2" name="Cube 801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3" name="Cube 802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4" name="Cube 803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5" name="Cube 804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6" name="Cube 805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7" name="Cube 806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8" name="Cube 807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9" name="Cube 808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89" name="Group 788"/>
            <p:cNvGrpSpPr/>
            <p:nvPr/>
          </p:nvGrpSpPr>
          <p:grpSpPr>
            <a:xfrm>
              <a:off x="-513900" y="-81648"/>
              <a:ext cx="342900" cy="2652488"/>
              <a:chOff x="-1257300" y="-80738"/>
              <a:chExt cx="342900" cy="2652488"/>
            </a:xfrm>
          </p:grpSpPr>
          <p:sp>
            <p:nvSpPr>
              <p:cNvPr id="790" name="Cube 789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1" name="Cube 790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2" name="Cube 791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3" name="Cube 792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4" name="Cube 793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5" name="Cube 794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6" name="Cube 795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7" name="Cube 796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8" name="Cube 797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9" name="Cube 798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90" name="Group 889"/>
          <p:cNvGrpSpPr/>
          <p:nvPr/>
        </p:nvGrpSpPr>
        <p:grpSpPr>
          <a:xfrm>
            <a:off x="3392577" y="1627157"/>
            <a:ext cx="2437003" cy="2408626"/>
            <a:chOff x="-2857500" y="-82558"/>
            <a:chExt cx="2686500" cy="2655218"/>
          </a:xfrm>
        </p:grpSpPr>
        <p:grpSp>
          <p:nvGrpSpPr>
            <p:cNvPr id="891" name="Group 890"/>
            <p:cNvGrpSpPr/>
            <p:nvPr/>
          </p:nvGrpSpPr>
          <p:grpSpPr>
            <a:xfrm>
              <a:off x="-2857500" y="-79828"/>
              <a:ext cx="342900" cy="2652488"/>
              <a:chOff x="-1257300" y="-80738"/>
              <a:chExt cx="342900" cy="2652488"/>
            </a:xfrm>
          </p:grpSpPr>
          <p:sp>
            <p:nvSpPr>
              <p:cNvPr id="991" name="Cube 990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2" name="Cube 991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3" name="Cube 992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4" name="Cube 993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5" name="Cube 994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6" name="Cube 995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7" name="Cube 996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8" name="Cube 997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9" name="Cube 998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0" name="Cube 999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92" name="Group 891"/>
            <p:cNvGrpSpPr/>
            <p:nvPr/>
          </p:nvGrpSpPr>
          <p:grpSpPr>
            <a:xfrm>
              <a:off x="-2594880" y="-80738"/>
              <a:ext cx="342900" cy="2652488"/>
              <a:chOff x="-1257300" y="-80738"/>
              <a:chExt cx="342900" cy="2652488"/>
            </a:xfrm>
          </p:grpSpPr>
          <p:sp>
            <p:nvSpPr>
              <p:cNvPr id="981" name="Cube 980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2" name="Cube 981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3" name="Cube 982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4" name="Cube 983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5" name="Cube 984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6" name="Cube 985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7" name="Cube 986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8" name="Cube 987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9" name="Cube 988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0" name="Cube 989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93" name="Group 892"/>
            <p:cNvGrpSpPr/>
            <p:nvPr/>
          </p:nvGrpSpPr>
          <p:grpSpPr>
            <a:xfrm>
              <a:off x="-2343600" y="-80738"/>
              <a:ext cx="342900" cy="2652488"/>
              <a:chOff x="-1257300" y="-80738"/>
              <a:chExt cx="342900" cy="2652488"/>
            </a:xfrm>
          </p:grpSpPr>
          <p:sp>
            <p:nvSpPr>
              <p:cNvPr id="971" name="Cube 970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2" name="Cube 971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3" name="Cube 972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4" name="Cube 973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5" name="Cube 974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6" name="Cube 975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7" name="Cube 976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8" name="Cube 977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9" name="Cube 978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0" name="Cube 979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94" name="Group 893"/>
            <p:cNvGrpSpPr/>
            <p:nvPr/>
          </p:nvGrpSpPr>
          <p:grpSpPr>
            <a:xfrm>
              <a:off x="-2080980" y="-81648"/>
              <a:ext cx="342900" cy="2652488"/>
              <a:chOff x="-1257300" y="-80738"/>
              <a:chExt cx="342900" cy="2652488"/>
            </a:xfrm>
          </p:grpSpPr>
          <p:sp>
            <p:nvSpPr>
              <p:cNvPr id="961" name="Cube 960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2" name="Cube 961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3" name="Cube 962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4" name="Cube 963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5" name="Cube 964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6" name="Cube 965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7" name="Cube 966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8" name="Cube 967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9" name="Cube 968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0" name="Cube 969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95" name="Group 894"/>
            <p:cNvGrpSpPr/>
            <p:nvPr/>
          </p:nvGrpSpPr>
          <p:grpSpPr>
            <a:xfrm>
              <a:off x="-1816560" y="-80738"/>
              <a:ext cx="342900" cy="2652488"/>
              <a:chOff x="-1257300" y="-80738"/>
              <a:chExt cx="342900" cy="2652488"/>
            </a:xfrm>
          </p:grpSpPr>
          <p:sp>
            <p:nvSpPr>
              <p:cNvPr id="951" name="Cube 950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2" name="Cube 951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3" name="Cube 952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4" name="Cube 953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5" name="Cube 954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6" name="Cube 955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7" name="Cube 956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8" name="Cube 957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9" name="Cube 958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0" name="Cube 959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96" name="Group 895"/>
            <p:cNvGrpSpPr/>
            <p:nvPr/>
          </p:nvGrpSpPr>
          <p:grpSpPr>
            <a:xfrm>
              <a:off x="-1553940" y="-81648"/>
              <a:ext cx="342900" cy="2652488"/>
              <a:chOff x="-1257300" y="-80738"/>
              <a:chExt cx="342900" cy="2652488"/>
            </a:xfrm>
          </p:grpSpPr>
          <p:sp>
            <p:nvSpPr>
              <p:cNvPr id="941" name="Cube 940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2" name="Cube 941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3" name="Cube 942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4" name="Cube 943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5" name="Cube 944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6" name="Cube 945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7" name="Cube 946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8" name="Cube 947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9" name="Cube 948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0" name="Cube 949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97" name="Group 896"/>
            <p:cNvGrpSpPr/>
            <p:nvPr/>
          </p:nvGrpSpPr>
          <p:grpSpPr>
            <a:xfrm>
              <a:off x="-1302660" y="-81648"/>
              <a:ext cx="342900" cy="2652488"/>
              <a:chOff x="-1257300" y="-80738"/>
              <a:chExt cx="342900" cy="2652488"/>
            </a:xfrm>
          </p:grpSpPr>
          <p:sp>
            <p:nvSpPr>
              <p:cNvPr id="931" name="Cube 930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2" name="Cube 931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3" name="Cube 932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4" name="Cube 933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5" name="Cube 934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6" name="Cube 935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7" name="Cube 936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8" name="Cube 937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9" name="Cube 938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0" name="Cube 939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98" name="Group 897"/>
            <p:cNvGrpSpPr/>
            <p:nvPr/>
          </p:nvGrpSpPr>
          <p:grpSpPr>
            <a:xfrm>
              <a:off x="-1040040" y="-82558"/>
              <a:ext cx="342900" cy="2652488"/>
              <a:chOff x="-1257300" y="-80738"/>
              <a:chExt cx="342900" cy="2652488"/>
            </a:xfrm>
          </p:grpSpPr>
          <p:sp>
            <p:nvSpPr>
              <p:cNvPr id="921" name="Cube 920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2" name="Cube 921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3" name="Cube 922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4" name="Cube 923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5" name="Cube 924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6" name="Cube 925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7" name="Cube 926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8" name="Cube 927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9" name="Cube 928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0" name="Cube 929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99" name="Group 898"/>
            <p:cNvGrpSpPr/>
            <p:nvPr/>
          </p:nvGrpSpPr>
          <p:grpSpPr>
            <a:xfrm>
              <a:off x="-776520" y="-80738"/>
              <a:ext cx="342900" cy="2652488"/>
              <a:chOff x="-1257300" y="-80738"/>
              <a:chExt cx="342900" cy="2652488"/>
            </a:xfrm>
          </p:grpSpPr>
          <p:sp>
            <p:nvSpPr>
              <p:cNvPr id="911" name="Cube 910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2" name="Cube 911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3" name="Cube 912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4" name="Cube 913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5" name="Cube 914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6" name="Cube 915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7" name="Cube 916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8" name="Cube 917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9" name="Cube 918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0" name="Cube 919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00" name="Group 899"/>
            <p:cNvGrpSpPr/>
            <p:nvPr/>
          </p:nvGrpSpPr>
          <p:grpSpPr>
            <a:xfrm>
              <a:off x="-513900" y="-81648"/>
              <a:ext cx="342900" cy="2652488"/>
              <a:chOff x="-1257300" y="-80738"/>
              <a:chExt cx="342900" cy="2652488"/>
            </a:xfrm>
          </p:grpSpPr>
          <p:sp>
            <p:nvSpPr>
              <p:cNvPr id="901" name="Cube 900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2" name="Cube 901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3" name="Cube 902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4" name="Cube 903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5" name="Cube 904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6" name="Cube 905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7" name="Cube 906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8" name="Cube 907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9" name="Cube 908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0" name="Cube 909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001" name="Group 1000"/>
          <p:cNvGrpSpPr/>
          <p:nvPr/>
        </p:nvGrpSpPr>
        <p:grpSpPr>
          <a:xfrm>
            <a:off x="3313648" y="1706394"/>
            <a:ext cx="2437003" cy="2408626"/>
            <a:chOff x="-2857500" y="-82558"/>
            <a:chExt cx="2686500" cy="2655218"/>
          </a:xfrm>
        </p:grpSpPr>
        <p:grpSp>
          <p:nvGrpSpPr>
            <p:cNvPr id="1002" name="Group 1001"/>
            <p:cNvGrpSpPr/>
            <p:nvPr/>
          </p:nvGrpSpPr>
          <p:grpSpPr>
            <a:xfrm>
              <a:off x="-2857500" y="-79828"/>
              <a:ext cx="342900" cy="2652488"/>
              <a:chOff x="-1257300" y="-80738"/>
              <a:chExt cx="342900" cy="2652488"/>
            </a:xfrm>
          </p:grpSpPr>
          <p:sp>
            <p:nvSpPr>
              <p:cNvPr id="1102" name="Cube 1101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3" name="Cube 1102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4" name="Cube 1103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5" name="Cube 1104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6" name="Cube 1105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7" name="Cube 1106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8" name="Cube 1107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9" name="Cube 1108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0" name="Cube 1109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1" name="Cube 1110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03" name="Group 1002"/>
            <p:cNvGrpSpPr/>
            <p:nvPr/>
          </p:nvGrpSpPr>
          <p:grpSpPr>
            <a:xfrm>
              <a:off x="-2594880" y="-80738"/>
              <a:ext cx="342900" cy="2652488"/>
              <a:chOff x="-1257300" y="-80738"/>
              <a:chExt cx="342900" cy="2652488"/>
            </a:xfrm>
          </p:grpSpPr>
          <p:sp>
            <p:nvSpPr>
              <p:cNvPr id="1092" name="Cube 1091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3" name="Cube 1092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4" name="Cube 1093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5" name="Cube 1094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6" name="Cube 1095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7" name="Cube 1096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8" name="Cube 1097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9" name="Cube 1098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0" name="Cube 1099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1" name="Cube 1100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04" name="Group 1003"/>
            <p:cNvGrpSpPr/>
            <p:nvPr/>
          </p:nvGrpSpPr>
          <p:grpSpPr>
            <a:xfrm>
              <a:off x="-2343600" y="-80738"/>
              <a:ext cx="342900" cy="2652488"/>
              <a:chOff x="-1257300" y="-80738"/>
              <a:chExt cx="342900" cy="2652488"/>
            </a:xfrm>
          </p:grpSpPr>
          <p:sp>
            <p:nvSpPr>
              <p:cNvPr id="1082" name="Cube 1081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3" name="Cube 1082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4" name="Cube 1083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5" name="Cube 1084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6" name="Cube 1085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7" name="Cube 1086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8" name="Cube 1087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9" name="Cube 1088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0" name="Cube 1089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1" name="Cube 1090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05" name="Group 1004"/>
            <p:cNvGrpSpPr/>
            <p:nvPr/>
          </p:nvGrpSpPr>
          <p:grpSpPr>
            <a:xfrm>
              <a:off x="-2080980" y="-81648"/>
              <a:ext cx="342900" cy="2652488"/>
              <a:chOff x="-1257300" y="-80738"/>
              <a:chExt cx="342900" cy="2652488"/>
            </a:xfrm>
          </p:grpSpPr>
          <p:sp>
            <p:nvSpPr>
              <p:cNvPr id="1072" name="Cube 1071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3" name="Cube 1072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4" name="Cube 1073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5" name="Cube 1074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6" name="Cube 1075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7" name="Cube 1076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8" name="Cube 1077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9" name="Cube 1078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0" name="Cube 1079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1" name="Cube 1080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06" name="Group 1005"/>
            <p:cNvGrpSpPr/>
            <p:nvPr/>
          </p:nvGrpSpPr>
          <p:grpSpPr>
            <a:xfrm>
              <a:off x="-1816560" y="-80738"/>
              <a:ext cx="342900" cy="2652488"/>
              <a:chOff x="-1257300" y="-80738"/>
              <a:chExt cx="342900" cy="2652488"/>
            </a:xfrm>
          </p:grpSpPr>
          <p:sp>
            <p:nvSpPr>
              <p:cNvPr id="1062" name="Cube 1061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3" name="Cube 1062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4" name="Cube 1063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5" name="Cube 1064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6" name="Cube 1065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7" name="Cube 1066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8" name="Cube 1067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9" name="Cube 1068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0" name="Cube 1069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1" name="Cube 1070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07" name="Group 1006"/>
            <p:cNvGrpSpPr/>
            <p:nvPr/>
          </p:nvGrpSpPr>
          <p:grpSpPr>
            <a:xfrm>
              <a:off x="-1553940" y="-81648"/>
              <a:ext cx="342900" cy="2652488"/>
              <a:chOff x="-1257300" y="-80738"/>
              <a:chExt cx="342900" cy="2652488"/>
            </a:xfrm>
          </p:grpSpPr>
          <p:sp>
            <p:nvSpPr>
              <p:cNvPr id="1052" name="Cube 1051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3" name="Cube 1052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4" name="Cube 1053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5" name="Cube 1054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6" name="Cube 1055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7" name="Cube 1056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8" name="Cube 1057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9" name="Cube 1058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0" name="Cube 1059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1" name="Cube 1060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08" name="Group 1007"/>
            <p:cNvGrpSpPr/>
            <p:nvPr/>
          </p:nvGrpSpPr>
          <p:grpSpPr>
            <a:xfrm>
              <a:off x="-1302660" y="-81648"/>
              <a:ext cx="342900" cy="2652488"/>
              <a:chOff x="-1257300" y="-80738"/>
              <a:chExt cx="342900" cy="2652488"/>
            </a:xfrm>
          </p:grpSpPr>
          <p:sp>
            <p:nvSpPr>
              <p:cNvPr id="1042" name="Cube 1041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43" name="Cube 1042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44" name="Cube 1043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45" name="Cube 1044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46" name="Cube 1045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47" name="Cube 1046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48" name="Cube 1047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49" name="Cube 1048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0" name="Cube 1049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1" name="Cube 1050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09" name="Group 1008"/>
            <p:cNvGrpSpPr/>
            <p:nvPr/>
          </p:nvGrpSpPr>
          <p:grpSpPr>
            <a:xfrm>
              <a:off x="-1040040" y="-82558"/>
              <a:ext cx="342900" cy="2652488"/>
              <a:chOff x="-1257300" y="-80738"/>
              <a:chExt cx="342900" cy="2652488"/>
            </a:xfrm>
          </p:grpSpPr>
          <p:sp>
            <p:nvSpPr>
              <p:cNvPr id="1032" name="Cube 1031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3" name="Cube 1032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4" name="Cube 1033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5" name="Cube 1034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6" name="Cube 1035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7" name="Cube 1036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8" name="Cube 1037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9" name="Cube 1038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40" name="Cube 1039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41" name="Cube 1040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10" name="Group 1009"/>
            <p:cNvGrpSpPr/>
            <p:nvPr/>
          </p:nvGrpSpPr>
          <p:grpSpPr>
            <a:xfrm>
              <a:off x="-776520" y="-80738"/>
              <a:ext cx="342900" cy="2652488"/>
              <a:chOff x="-1257300" y="-80738"/>
              <a:chExt cx="342900" cy="2652488"/>
            </a:xfrm>
          </p:grpSpPr>
          <p:sp>
            <p:nvSpPr>
              <p:cNvPr id="1022" name="Cube 1021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3" name="Cube 1022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4" name="Cube 1023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5" name="Cube 1024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6" name="Cube 1025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7" name="Cube 1026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8" name="Cube 1027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9" name="Cube 1028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0" name="Cube 1029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1" name="Cube 1030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11" name="Group 1010"/>
            <p:cNvGrpSpPr/>
            <p:nvPr/>
          </p:nvGrpSpPr>
          <p:grpSpPr>
            <a:xfrm>
              <a:off x="-513900" y="-81648"/>
              <a:ext cx="342900" cy="2652488"/>
              <a:chOff x="-1257300" y="-80738"/>
              <a:chExt cx="342900" cy="2652488"/>
            </a:xfrm>
          </p:grpSpPr>
          <p:sp>
            <p:nvSpPr>
              <p:cNvPr id="1012" name="Cube 1011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3" name="Cube 1012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4" name="Cube 1013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5" name="Cube 1014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6" name="Cube 1015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7" name="Cube 1016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8" name="Cube 1017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9" name="Cube 1018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0" name="Cube 1019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1" name="Cube 1020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113" name="Group 1112"/>
          <p:cNvGrpSpPr/>
          <p:nvPr/>
        </p:nvGrpSpPr>
        <p:grpSpPr>
          <a:xfrm>
            <a:off x="3228919" y="1791127"/>
            <a:ext cx="2437003" cy="2408626"/>
            <a:chOff x="-2857500" y="-82558"/>
            <a:chExt cx="2686500" cy="2655218"/>
          </a:xfrm>
        </p:grpSpPr>
        <p:grpSp>
          <p:nvGrpSpPr>
            <p:cNvPr id="1114" name="Group 1113"/>
            <p:cNvGrpSpPr/>
            <p:nvPr/>
          </p:nvGrpSpPr>
          <p:grpSpPr>
            <a:xfrm>
              <a:off x="-2857500" y="-79828"/>
              <a:ext cx="342900" cy="2652488"/>
              <a:chOff x="-1257300" y="-80738"/>
              <a:chExt cx="342900" cy="2652488"/>
            </a:xfrm>
          </p:grpSpPr>
          <p:sp>
            <p:nvSpPr>
              <p:cNvPr id="1214" name="Cube 1213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5" name="Cube 1214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6" name="Cube 1215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7" name="Cube 1216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8" name="Cube 1217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9" name="Cube 1218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0" name="Cube 1219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1" name="Cube 1220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2" name="Cube 1221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3" name="Cube 1222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15" name="Group 1114"/>
            <p:cNvGrpSpPr/>
            <p:nvPr/>
          </p:nvGrpSpPr>
          <p:grpSpPr>
            <a:xfrm>
              <a:off x="-2594880" y="-80738"/>
              <a:ext cx="342900" cy="2652488"/>
              <a:chOff x="-1257300" y="-80738"/>
              <a:chExt cx="342900" cy="2652488"/>
            </a:xfrm>
          </p:grpSpPr>
          <p:sp>
            <p:nvSpPr>
              <p:cNvPr id="1204" name="Cube 1203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5" name="Cube 1204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6" name="Cube 1205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7" name="Cube 1206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8" name="Cube 1207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9" name="Cube 1208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0" name="Cube 1209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1" name="Cube 1210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2" name="Cube 1211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3" name="Cube 1212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16" name="Group 1115"/>
            <p:cNvGrpSpPr/>
            <p:nvPr/>
          </p:nvGrpSpPr>
          <p:grpSpPr>
            <a:xfrm>
              <a:off x="-2343600" y="-80738"/>
              <a:ext cx="342900" cy="2652488"/>
              <a:chOff x="-1257300" y="-80738"/>
              <a:chExt cx="342900" cy="2652488"/>
            </a:xfrm>
          </p:grpSpPr>
          <p:sp>
            <p:nvSpPr>
              <p:cNvPr id="1194" name="Cube 1193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5" name="Cube 1194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6" name="Cube 1195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7" name="Cube 1196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8" name="Cube 1197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9" name="Cube 1198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0" name="Cube 1199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1" name="Cube 1200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2" name="Cube 1201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3" name="Cube 1202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17" name="Group 1116"/>
            <p:cNvGrpSpPr/>
            <p:nvPr/>
          </p:nvGrpSpPr>
          <p:grpSpPr>
            <a:xfrm>
              <a:off x="-2080980" y="-81648"/>
              <a:ext cx="342900" cy="2652488"/>
              <a:chOff x="-1257300" y="-80738"/>
              <a:chExt cx="342900" cy="2652488"/>
            </a:xfrm>
          </p:grpSpPr>
          <p:sp>
            <p:nvSpPr>
              <p:cNvPr id="1184" name="Cube 1183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5" name="Cube 1184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6" name="Cube 1185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7" name="Cube 1186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8" name="Cube 1187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9" name="Cube 1188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0" name="Cube 1189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1" name="Cube 1190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2" name="Cube 1191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3" name="Cube 1192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18" name="Group 1117"/>
            <p:cNvGrpSpPr/>
            <p:nvPr/>
          </p:nvGrpSpPr>
          <p:grpSpPr>
            <a:xfrm>
              <a:off x="-1816560" y="-80738"/>
              <a:ext cx="342900" cy="2652488"/>
              <a:chOff x="-1257300" y="-80738"/>
              <a:chExt cx="342900" cy="2652488"/>
            </a:xfrm>
          </p:grpSpPr>
          <p:sp>
            <p:nvSpPr>
              <p:cNvPr id="1174" name="Cube 1173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5" name="Cube 1174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6" name="Cube 1175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7" name="Cube 1176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8" name="Cube 1177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9" name="Cube 1178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0" name="Cube 1179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1" name="Cube 1180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2" name="Cube 1181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3" name="Cube 1182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19" name="Group 1118"/>
            <p:cNvGrpSpPr/>
            <p:nvPr/>
          </p:nvGrpSpPr>
          <p:grpSpPr>
            <a:xfrm>
              <a:off x="-1553940" y="-81648"/>
              <a:ext cx="342900" cy="2652488"/>
              <a:chOff x="-1257300" y="-80738"/>
              <a:chExt cx="342900" cy="2652488"/>
            </a:xfrm>
          </p:grpSpPr>
          <p:sp>
            <p:nvSpPr>
              <p:cNvPr id="1164" name="Cube 1163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5" name="Cube 1164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6" name="Cube 1165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7" name="Cube 1166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8" name="Cube 1167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9" name="Cube 1168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0" name="Cube 1169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1" name="Cube 1170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2" name="Cube 1171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3" name="Cube 1172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20" name="Group 1119"/>
            <p:cNvGrpSpPr/>
            <p:nvPr/>
          </p:nvGrpSpPr>
          <p:grpSpPr>
            <a:xfrm>
              <a:off x="-1302660" y="-81648"/>
              <a:ext cx="342900" cy="2652488"/>
              <a:chOff x="-1257300" y="-80738"/>
              <a:chExt cx="342900" cy="2652488"/>
            </a:xfrm>
          </p:grpSpPr>
          <p:sp>
            <p:nvSpPr>
              <p:cNvPr id="1154" name="Cube 1153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5" name="Cube 1154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6" name="Cube 1155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7" name="Cube 1156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8" name="Cube 1157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9" name="Cube 1158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0" name="Cube 1159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1" name="Cube 1160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2" name="Cube 1161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3" name="Cube 1162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21" name="Group 1120"/>
            <p:cNvGrpSpPr/>
            <p:nvPr/>
          </p:nvGrpSpPr>
          <p:grpSpPr>
            <a:xfrm>
              <a:off x="-1040040" y="-82558"/>
              <a:ext cx="342900" cy="2652488"/>
              <a:chOff x="-1257300" y="-80738"/>
              <a:chExt cx="342900" cy="2652488"/>
            </a:xfrm>
          </p:grpSpPr>
          <p:sp>
            <p:nvSpPr>
              <p:cNvPr id="1144" name="Cube 1143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5" name="Cube 1144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6" name="Cube 1145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7" name="Cube 1146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8" name="Cube 1147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9" name="Cube 1148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0" name="Cube 1149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1" name="Cube 1150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2" name="Cube 1151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3" name="Cube 1152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22" name="Group 1121"/>
            <p:cNvGrpSpPr/>
            <p:nvPr/>
          </p:nvGrpSpPr>
          <p:grpSpPr>
            <a:xfrm>
              <a:off x="-776520" y="-80738"/>
              <a:ext cx="342900" cy="2652488"/>
              <a:chOff x="-1257300" y="-80738"/>
              <a:chExt cx="342900" cy="2652488"/>
            </a:xfrm>
          </p:grpSpPr>
          <p:sp>
            <p:nvSpPr>
              <p:cNvPr id="1134" name="Cube 1133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5" name="Cube 1134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6" name="Cube 1135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7" name="Cube 1136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8" name="Cube 1137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9" name="Cube 1138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0" name="Cube 1139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1" name="Cube 1140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2" name="Cube 1141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3" name="Cube 1142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23" name="Group 1122"/>
            <p:cNvGrpSpPr/>
            <p:nvPr/>
          </p:nvGrpSpPr>
          <p:grpSpPr>
            <a:xfrm>
              <a:off x="-513900" y="-81648"/>
              <a:ext cx="342900" cy="2652488"/>
              <a:chOff x="-1257300" y="-80738"/>
              <a:chExt cx="342900" cy="2652488"/>
            </a:xfrm>
          </p:grpSpPr>
          <p:sp>
            <p:nvSpPr>
              <p:cNvPr id="1124" name="Cube 1123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5" name="Cube 1124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6" name="Cube 1125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7" name="Cube 1126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8" name="Cube 1127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9" name="Cube 1128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0" name="Cube 1129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1" name="Cube 1130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2" name="Cube 1131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3" name="Cube 1132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224" name="Group 1223"/>
          <p:cNvGrpSpPr/>
          <p:nvPr/>
        </p:nvGrpSpPr>
        <p:grpSpPr>
          <a:xfrm>
            <a:off x="3160938" y="1861307"/>
            <a:ext cx="2437003" cy="2408626"/>
            <a:chOff x="-2857500" y="-82558"/>
            <a:chExt cx="2686500" cy="2655218"/>
          </a:xfrm>
        </p:grpSpPr>
        <p:grpSp>
          <p:nvGrpSpPr>
            <p:cNvPr id="1225" name="Group 1224"/>
            <p:cNvGrpSpPr/>
            <p:nvPr/>
          </p:nvGrpSpPr>
          <p:grpSpPr>
            <a:xfrm>
              <a:off x="-2857500" y="-79828"/>
              <a:ext cx="342900" cy="2652488"/>
              <a:chOff x="-1257300" y="-80738"/>
              <a:chExt cx="342900" cy="2652488"/>
            </a:xfrm>
          </p:grpSpPr>
          <p:sp>
            <p:nvSpPr>
              <p:cNvPr id="1325" name="Cube 1324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6" name="Cube 1325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7" name="Cube 1326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8" name="Cube 1327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9" name="Cube 1328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0" name="Cube 1329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1" name="Cube 1330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2" name="Cube 1331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3" name="Cube 1332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4" name="Cube 1333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26" name="Group 1225"/>
            <p:cNvGrpSpPr/>
            <p:nvPr/>
          </p:nvGrpSpPr>
          <p:grpSpPr>
            <a:xfrm>
              <a:off x="-2594880" y="-80738"/>
              <a:ext cx="342900" cy="2652488"/>
              <a:chOff x="-1257300" y="-80738"/>
              <a:chExt cx="342900" cy="2652488"/>
            </a:xfrm>
          </p:grpSpPr>
          <p:sp>
            <p:nvSpPr>
              <p:cNvPr id="1315" name="Cube 1314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6" name="Cube 1315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7" name="Cube 1316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8" name="Cube 1317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9" name="Cube 1318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0" name="Cube 1319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1" name="Cube 1320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2" name="Cube 1321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3" name="Cube 1322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4" name="Cube 1323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27" name="Group 1226"/>
            <p:cNvGrpSpPr/>
            <p:nvPr/>
          </p:nvGrpSpPr>
          <p:grpSpPr>
            <a:xfrm>
              <a:off x="-2343600" y="-80738"/>
              <a:ext cx="342900" cy="2652488"/>
              <a:chOff x="-1257300" y="-80738"/>
              <a:chExt cx="342900" cy="2652488"/>
            </a:xfrm>
          </p:grpSpPr>
          <p:sp>
            <p:nvSpPr>
              <p:cNvPr id="1305" name="Cube 1304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6" name="Cube 1305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7" name="Cube 1306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8" name="Cube 1307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9" name="Cube 1308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0" name="Cube 1309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1" name="Cube 1310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2" name="Cube 1311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3" name="Cube 1312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4" name="Cube 1313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28" name="Group 1227"/>
            <p:cNvGrpSpPr/>
            <p:nvPr/>
          </p:nvGrpSpPr>
          <p:grpSpPr>
            <a:xfrm>
              <a:off x="-2080980" y="-81648"/>
              <a:ext cx="342900" cy="2652488"/>
              <a:chOff x="-1257300" y="-80738"/>
              <a:chExt cx="342900" cy="2652488"/>
            </a:xfrm>
          </p:grpSpPr>
          <p:sp>
            <p:nvSpPr>
              <p:cNvPr id="1295" name="Cube 1294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6" name="Cube 1295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7" name="Cube 1296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8" name="Cube 1297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9" name="Cube 1298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0" name="Cube 1299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1" name="Cube 1300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2" name="Cube 1301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3" name="Cube 1302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4" name="Cube 1303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29" name="Group 1228"/>
            <p:cNvGrpSpPr/>
            <p:nvPr/>
          </p:nvGrpSpPr>
          <p:grpSpPr>
            <a:xfrm>
              <a:off x="-1816560" y="-80738"/>
              <a:ext cx="342900" cy="2652488"/>
              <a:chOff x="-1257300" y="-80738"/>
              <a:chExt cx="342900" cy="2652488"/>
            </a:xfrm>
          </p:grpSpPr>
          <p:sp>
            <p:nvSpPr>
              <p:cNvPr id="1285" name="Cube 1284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6" name="Cube 1285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7" name="Cube 1286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8" name="Cube 1287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9" name="Cube 1288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0" name="Cube 1289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1" name="Cube 1290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2" name="Cube 1291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3" name="Cube 1292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4" name="Cube 1293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30" name="Group 1229"/>
            <p:cNvGrpSpPr/>
            <p:nvPr/>
          </p:nvGrpSpPr>
          <p:grpSpPr>
            <a:xfrm>
              <a:off x="-1553940" y="-81648"/>
              <a:ext cx="342900" cy="2652488"/>
              <a:chOff x="-1257300" y="-80738"/>
              <a:chExt cx="342900" cy="2652488"/>
            </a:xfrm>
          </p:grpSpPr>
          <p:sp>
            <p:nvSpPr>
              <p:cNvPr id="1275" name="Cube 1274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6" name="Cube 1275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7" name="Cube 1276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8" name="Cube 1277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9" name="Cube 1278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0" name="Cube 1279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1" name="Cube 1280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2" name="Cube 1281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3" name="Cube 1282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4" name="Cube 1283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31" name="Group 1230"/>
            <p:cNvGrpSpPr/>
            <p:nvPr/>
          </p:nvGrpSpPr>
          <p:grpSpPr>
            <a:xfrm>
              <a:off x="-1302660" y="-81648"/>
              <a:ext cx="342900" cy="2652488"/>
              <a:chOff x="-1257300" y="-80738"/>
              <a:chExt cx="342900" cy="2652488"/>
            </a:xfrm>
          </p:grpSpPr>
          <p:sp>
            <p:nvSpPr>
              <p:cNvPr id="1265" name="Cube 1264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6" name="Cube 1265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7" name="Cube 1266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8" name="Cube 1267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9" name="Cube 1268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0" name="Cube 1269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1" name="Cube 1270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2" name="Cube 1271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3" name="Cube 1272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4" name="Cube 1273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32" name="Group 1231"/>
            <p:cNvGrpSpPr/>
            <p:nvPr/>
          </p:nvGrpSpPr>
          <p:grpSpPr>
            <a:xfrm>
              <a:off x="-1040040" y="-82558"/>
              <a:ext cx="342900" cy="2652488"/>
              <a:chOff x="-1257300" y="-80738"/>
              <a:chExt cx="342900" cy="2652488"/>
            </a:xfrm>
          </p:grpSpPr>
          <p:sp>
            <p:nvSpPr>
              <p:cNvPr id="1255" name="Cube 1254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6" name="Cube 1255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7" name="Cube 1256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8" name="Cube 1257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9" name="Cube 1258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0" name="Cube 1259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1" name="Cube 1260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2" name="Cube 1261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3" name="Cube 1262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4" name="Cube 1263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33" name="Group 1232"/>
            <p:cNvGrpSpPr/>
            <p:nvPr/>
          </p:nvGrpSpPr>
          <p:grpSpPr>
            <a:xfrm>
              <a:off x="-776520" y="-80738"/>
              <a:ext cx="342900" cy="2652488"/>
              <a:chOff x="-1257300" y="-80738"/>
              <a:chExt cx="342900" cy="2652488"/>
            </a:xfrm>
          </p:grpSpPr>
          <p:sp>
            <p:nvSpPr>
              <p:cNvPr id="1245" name="Cube 1244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6" name="Cube 1245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7" name="Cube 1246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8" name="Cube 1247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9" name="Cube 1248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0" name="Cube 1249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1" name="Cube 1250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2" name="Cube 1251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3" name="Cube 1252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4" name="Cube 1253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34" name="Group 1233"/>
            <p:cNvGrpSpPr/>
            <p:nvPr/>
          </p:nvGrpSpPr>
          <p:grpSpPr>
            <a:xfrm>
              <a:off x="-513900" y="-81648"/>
              <a:ext cx="342900" cy="2652488"/>
              <a:chOff x="-1257300" y="-80738"/>
              <a:chExt cx="342900" cy="2652488"/>
            </a:xfrm>
          </p:grpSpPr>
          <p:sp>
            <p:nvSpPr>
              <p:cNvPr id="1235" name="Cube 1234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6" name="Cube 1235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7" name="Cube 1236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8" name="Cube 1237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9" name="Cube 1238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0" name="Cube 1239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1" name="Cube 1240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2" name="Cube 1241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3" name="Cube 1242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4" name="Cube 1243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335" name="Group 1334"/>
          <p:cNvGrpSpPr/>
          <p:nvPr/>
        </p:nvGrpSpPr>
        <p:grpSpPr>
          <a:xfrm>
            <a:off x="3079528" y="1939920"/>
            <a:ext cx="2437003" cy="2408626"/>
            <a:chOff x="-2857500" y="-82558"/>
            <a:chExt cx="2686500" cy="2655218"/>
          </a:xfrm>
        </p:grpSpPr>
        <p:grpSp>
          <p:nvGrpSpPr>
            <p:cNvPr id="1336" name="Group 1335"/>
            <p:cNvGrpSpPr/>
            <p:nvPr/>
          </p:nvGrpSpPr>
          <p:grpSpPr>
            <a:xfrm>
              <a:off x="-2857500" y="-79828"/>
              <a:ext cx="342900" cy="2652488"/>
              <a:chOff x="-1257300" y="-80738"/>
              <a:chExt cx="342900" cy="2652488"/>
            </a:xfrm>
          </p:grpSpPr>
          <p:sp>
            <p:nvSpPr>
              <p:cNvPr id="1436" name="Cube 1435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7" name="Cube 1436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8" name="Cube 1437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9" name="Cube 1438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0" name="Cube 1439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1" name="Cube 1440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2" name="Cube 1441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3" name="Cube 1442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4" name="Cube 1443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5" name="Cube 1444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37" name="Group 1336"/>
            <p:cNvGrpSpPr/>
            <p:nvPr/>
          </p:nvGrpSpPr>
          <p:grpSpPr>
            <a:xfrm>
              <a:off x="-2594880" y="-80738"/>
              <a:ext cx="342900" cy="2652488"/>
              <a:chOff x="-1257300" y="-80738"/>
              <a:chExt cx="342900" cy="2652488"/>
            </a:xfrm>
          </p:grpSpPr>
          <p:sp>
            <p:nvSpPr>
              <p:cNvPr id="1426" name="Cube 1425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27" name="Cube 1426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28" name="Cube 1427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29" name="Cube 1428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0" name="Cube 1429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1" name="Cube 1430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2" name="Cube 1431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3" name="Cube 1432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4" name="Cube 1433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5" name="Cube 1434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38" name="Group 1337"/>
            <p:cNvGrpSpPr/>
            <p:nvPr/>
          </p:nvGrpSpPr>
          <p:grpSpPr>
            <a:xfrm>
              <a:off x="-2343600" y="-80738"/>
              <a:ext cx="342900" cy="2652488"/>
              <a:chOff x="-1257300" y="-80738"/>
              <a:chExt cx="342900" cy="2652488"/>
            </a:xfrm>
          </p:grpSpPr>
          <p:sp>
            <p:nvSpPr>
              <p:cNvPr id="1416" name="Cube 1415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17" name="Cube 1416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18" name="Cube 1417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19" name="Cube 1418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20" name="Cube 1419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21" name="Cube 1420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22" name="Cube 1421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23" name="Cube 1422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24" name="Cube 1423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25" name="Cube 1424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39" name="Group 1338"/>
            <p:cNvGrpSpPr/>
            <p:nvPr/>
          </p:nvGrpSpPr>
          <p:grpSpPr>
            <a:xfrm>
              <a:off x="-2080980" y="-81648"/>
              <a:ext cx="342900" cy="2652488"/>
              <a:chOff x="-1257300" y="-80738"/>
              <a:chExt cx="342900" cy="2652488"/>
            </a:xfrm>
          </p:grpSpPr>
          <p:sp>
            <p:nvSpPr>
              <p:cNvPr id="1406" name="Cube 1405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07" name="Cube 1406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08" name="Cube 1407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09" name="Cube 1408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10" name="Cube 1409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11" name="Cube 1410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12" name="Cube 1411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13" name="Cube 1412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14" name="Cube 1413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15" name="Cube 1414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40" name="Group 1339"/>
            <p:cNvGrpSpPr/>
            <p:nvPr/>
          </p:nvGrpSpPr>
          <p:grpSpPr>
            <a:xfrm>
              <a:off x="-1816560" y="-80738"/>
              <a:ext cx="342900" cy="2652488"/>
              <a:chOff x="-1257300" y="-80738"/>
              <a:chExt cx="342900" cy="2652488"/>
            </a:xfrm>
          </p:grpSpPr>
          <p:sp>
            <p:nvSpPr>
              <p:cNvPr id="1396" name="Cube 1395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97" name="Cube 1396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98" name="Cube 1397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99" name="Cube 1398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00" name="Cube 1399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01" name="Cube 1400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02" name="Cube 1401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03" name="Cube 1402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04" name="Cube 1403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05" name="Cube 1404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41" name="Group 1340"/>
            <p:cNvGrpSpPr/>
            <p:nvPr/>
          </p:nvGrpSpPr>
          <p:grpSpPr>
            <a:xfrm>
              <a:off x="-1553940" y="-81648"/>
              <a:ext cx="342900" cy="2652488"/>
              <a:chOff x="-1257300" y="-80738"/>
              <a:chExt cx="342900" cy="2652488"/>
            </a:xfrm>
          </p:grpSpPr>
          <p:sp>
            <p:nvSpPr>
              <p:cNvPr id="1386" name="Cube 1385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87" name="Cube 1386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88" name="Cube 1387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89" name="Cube 1388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90" name="Cube 1389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91" name="Cube 1390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92" name="Cube 1391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93" name="Cube 1392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94" name="Cube 1393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95" name="Cube 1394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42" name="Group 1341"/>
            <p:cNvGrpSpPr/>
            <p:nvPr/>
          </p:nvGrpSpPr>
          <p:grpSpPr>
            <a:xfrm>
              <a:off x="-1302660" y="-81648"/>
              <a:ext cx="342900" cy="2652488"/>
              <a:chOff x="-1257300" y="-80738"/>
              <a:chExt cx="342900" cy="2652488"/>
            </a:xfrm>
          </p:grpSpPr>
          <p:sp>
            <p:nvSpPr>
              <p:cNvPr id="1376" name="Cube 1375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7" name="Cube 1376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8" name="Cube 1377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9" name="Cube 1378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80" name="Cube 1379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81" name="Cube 1380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82" name="Cube 1381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83" name="Cube 1382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84" name="Cube 1383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85" name="Cube 1384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43" name="Group 1342"/>
            <p:cNvGrpSpPr/>
            <p:nvPr/>
          </p:nvGrpSpPr>
          <p:grpSpPr>
            <a:xfrm>
              <a:off x="-1040040" y="-82558"/>
              <a:ext cx="342900" cy="2652488"/>
              <a:chOff x="-1257300" y="-80738"/>
              <a:chExt cx="342900" cy="2652488"/>
            </a:xfrm>
          </p:grpSpPr>
          <p:sp>
            <p:nvSpPr>
              <p:cNvPr id="1366" name="Cube 1365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67" name="Cube 1366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68" name="Cube 1367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69" name="Cube 1368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0" name="Cube 1369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1" name="Cube 1370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2" name="Cube 1371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3" name="Cube 1372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4" name="Cube 1373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5" name="Cube 1374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44" name="Group 1343"/>
            <p:cNvGrpSpPr/>
            <p:nvPr/>
          </p:nvGrpSpPr>
          <p:grpSpPr>
            <a:xfrm>
              <a:off x="-776520" y="-80738"/>
              <a:ext cx="342900" cy="2652488"/>
              <a:chOff x="-1257300" y="-80738"/>
              <a:chExt cx="342900" cy="2652488"/>
            </a:xfrm>
          </p:grpSpPr>
          <p:sp>
            <p:nvSpPr>
              <p:cNvPr id="1356" name="Cube 1355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57" name="Cube 1356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58" name="Cube 1357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59" name="Cube 1358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60" name="Cube 1359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61" name="Cube 1360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62" name="Cube 1361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63" name="Cube 1362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64" name="Cube 1363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65" name="Cube 1364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45" name="Group 1344"/>
            <p:cNvGrpSpPr/>
            <p:nvPr/>
          </p:nvGrpSpPr>
          <p:grpSpPr>
            <a:xfrm>
              <a:off x="-513900" y="-81648"/>
              <a:ext cx="342900" cy="2652488"/>
              <a:chOff x="-1257300" y="-80738"/>
              <a:chExt cx="342900" cy="2652488"/>
            </a:xfrm>
          </p:grpSpPr>
          <p:sp>
            <p:nvSpPr>
              <p:cNvPr id="1346" name="Cube 1345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7" name="Cube 1346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8" name="Cube 1347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9" name="Cube 1348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50" name="Cube 1349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51" name="Cube 1350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52" name="Cube 1351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53" name="Cube 1352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54" name="Cube 1353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55" name="Cube 1354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446" name="Group 1445"/>
          <p:cNvGrpSpPr/>
          <p:nvPr/>
        </p:nvGrpSpPr>
        <p:grpSpPr>
          <a:xfrm>
            <a:off x="3000599" y="2016038"/>
            <a:ext cx="2437003" cy="2408626"/>
            <a:chOff x="-2857500" y="-82558"/>
            <a:chExt cx="2686500" cy="2655218"/>
          </a:xfrm>
        </p:grpSpPr>
        <p:grpSp>
          <p:nvGrpSpPr>
            <p:cNvPr id="1447" name="Group 1446"/>
            <p:cNvGrpSpPr/>
            <p:nvPr/>
          </p:nvGrpSpPr>
          <p:grpSpPr>
            <a:xfrm>
              <a:off x="-2857500" y="-79828"/>
              <a:ext cx="342900" cy="2652488"/>
              <a:chOff x="-1257300" y="-80738"/>
              <a:chExt cx="342900" cy="2652488"/>
            </a:xfrm>
          </p:grpSpPr>
          <p:sp>
            <p:nvSpPr>
              <p:cNvPr id="1547" name="Cube 1546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48" name="Cube 1547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49" name="Cube 1548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50" name="Cube 1549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51" name="Cube 1550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52" name="Cube 1551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53" name="Cube 1552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54" name="Cube 1553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55" name="Cube 1554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56" name="Cube 1555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48" name="Group 1447"/>
            <p:cNvGrpSpPr/>
            <p:nvPr/>
          </p:nvGrpSpPr>
          <p:grpSpPr>
            <a:xfrm>
              <a:off x="-2594880" y="-80738"/>
              <a:ext cx="342900" cy="2652488"/>
              <a:chOff x="-1257300" y="-80738"/>
              <a:chExt cx="342900" cy="2652488"/>
            </a:xfrm>
          </p:grpSpPr>
          <p:sp>
            <p:nvSpPr>
              <p:cNvPr id="1537" name="Cube 1536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38" name="Cube 1537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39" name="Cube 1538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40" name="Cube 1539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41" name="Cube 1540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42" name="Cube 1541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43" name="Cube 1542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44" name="Cube 1543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45" name="Cube 1544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46" name="Cube 1545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49" name="Group 1448"/>
            <p:cNvGrpSpPr/>
            <p:nvPr/>
          </p:nvGrpSpPr>
          <p:grpSpPr>
            <a:xfrm>
              <a:off x="-2343600" y="-80738"/>
              <a:ext cx="342900" cy="2652488"/>
              <a:chOff x="-1257300" y="-80738"/>
              <a:chExt cx="342900" cy="2652488"/>
            </a:xfrm>
          </p:grpSpPr>
          <p:sp>
            <p:nvSpPr>
              <p:cNvPr id="1527" name="Cube 1526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8" name="Cube 1527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9" name="Cube 1528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30" name="Cube 1529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31" name="Cube 1530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32" name="Cube 1531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33" name="Cube 1532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34" name="Cube 1533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35" name="Cube 1534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36" name="Cube 1535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50" name="Group 1449"/>
            <p:cNvGrpSpPr/>
            <p:nvPr/>
          </p:nvGrpSpPr>
          <p:grpSpPr>
            <a:xfrm>
              <a:off x="-2080980" y="-81648"/>
              <a:ext cx="342900" cy="2652488"/>
              <a:chOff x="-1257300" y="-80738"/>
              <a:chExt cx="342900" cy="2652488"/>
            </a:xfrm>
          </p:grpSpPr>
          <p:sp>
            <p:nvSpPr>
              <p:cNvPr id="1517" name="Cube 1516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18" name="Cube 1517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19" name="Cube 1518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0" name="Cube 1519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1" name="Cube 1520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2" name="Cube 1521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3" name="Cube 1522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4" name="Cube 1523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5" name="Cube 1524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6" name="Cube 1525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51" name="Group 1450"/>
            <p:cNvGrpSpPr/>
            <p:nvPr/>
          </p:nvGrpSpPr>
          <p:grpSpPr>
            <a:xfrm>
              <a:off x="-1816560" y="-80738"/>
              <a:ext cx="342900" cy="2652488"/>
              <a:chOff x="-1257300" y="-80738"/>
              <a:chExt cx="342900" cy="2652488"/>
            </a:xfrm>
          </p:grpSpPr>
          <p:sp>
            <p:nvSpPr>
              <p:cNvPr id="1507" name="Cube 1506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8" name="Cube 1507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9" name="Cube 1508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10" name="Cube 1509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11" name="Cube 1510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12" name="Cube 1511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13" name="Cube 1512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14" name="Cube 1513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15" name="Cube 1514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16" name="Cube 1515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52" name="Group 1451"/>
            <p:cNvGrpSpPr/>
            <p:nvPr/>
          </p:nvGrpSpPr>
          <p:grpSpPr>
            <a:xfrm>
              <a:off x="-1553940" y="-81648"/>
              <a:ext cx="342900" cy="2652488"/>
              <a:chOff x="-1257300" y="-80738"/>
              <a:chExt cx="342900" cy="2652488"/>
            </a:xfrm>
          </p:grpSpPr>
          <p:sp>
            <p:nvSpPr>
              <p:cNvPr id="1497" name="Cube 1496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8" name="Cube 1497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9" name="Cube 1498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0" name="Cube 1499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1" name="Cube 1500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2" name="Cube 1501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3" name="Cube 1502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4" name="Cube 1503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5" name="Cube 1504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6" name="Cube 1505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53" name="Group 1452"/>
            <p:cNvGrpSpPr/>
            <p:nvPr/>
          </p:nvGrpSpPr>
          <p:grpSpPr>
            <a:xfrm>
              <a:off x="-1302660" y="-81648"/>
              <a:ext cx="342900" cy="2652488"/>
              <a:chOff x="-1257300" y="-80738"/>
              <a:chExt cx="342900" cy="2652488"/>
            </a:xfrm>
          </p:grpSpPr>
          <p:sp>
            <p:nvSpPr>
              <p:cNvPr id="1487" name="Cube 1486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8" name="Cube 1487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9" name="Cube 1488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0" name="Cube 1489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1" name="Cube 1490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2" name="Cube 1491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3" name="Cube 1492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4" name="Cube 1493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5" name="Cube 1494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6" name="Cube 1495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54" name="Group 1453"/>
            <p:cNvGrpSpPr/>
            <p:nvPr/>
          </p:nvGrpSpPr>
          <p:grpSpPr>
            <a:xfrm>
              <a:off x="-1040040" y="-82558"/>
              <a:ext cx="342900" cy="2652488"/>
              <a:chOff x="-1257300" y="-80738"/>
              <a:chExt cx="342900" cy="2652488"/>
            </a:xfrm>
          </p:grpSpPr>
          <p:sp>
            <p:nvSpPr>
              <p:cNvPr id="1477" name="Cube 1476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8" name="Cube 1477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9" name="Cube 1478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0" name="Cube 1479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1" name="Cube 1480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2" name="Cube 1481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3" name="Cube 1482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4" name="Cube 1483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5" name="Cube 1484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6" name="Cube 1485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55" name="Group 1454"/>
            <p:cNvGrpSpPr/>
            <p:nvPr/>
          </p:nvGrpSpPr>
          <p:grpSpPr>
            <a:xfrm>
              <a:off x="-776520" y="-80738"/>
              <a:ext cx="342900" cy="2652488"/>
              <a:chOff x="-1257300" y="-80738"/>
              <a:chExt cx="342900" cy="2652488"/>
            </a:xfrm>
          </p:grpSpPr>
          <p:sp>
            <p:nvSpPr>
              <p:cNvPr id="1467" name="Cube 1466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8" name="Cube 1467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9" name="Cube 1468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0" name="Cube 1469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1" name="Cube 1470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2" name="Cube 1471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3" name="Cube 1472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4" name="Cube 1473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5" name="Cube 1474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6" name="Cube 1475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56" name="Group 1455"/>
            <p:cNvGrpSpPr/>
            <p:nvPr/>
          </p:nvGrpSpPr>
          <p:grpSpPr>
            <a:xfrm>
              <a:off x="-513900" y="-81648"/>
              <a:ext cx="342900" cy="2652488"/>
              <a:chOff x="-1257300" y="-80738"/>
              <a:chExt cx="342900" cy="2652488"/>
            </a:xfrm>
          </p:grpSpPr>
          <p:sp>
            <p:nvSpPr>
              <p:cNvPr id="1457" name="Cube 1456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58" name="Cube 1457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59" name="Cube 1458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0" name="Cube 1459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1" name="Cube 1460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2" name="Cube 1461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3" name="Cube 1462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4" name="Cube 1463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5" name="Cube 1464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6" name="Cube 1465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557" name="Group 1556"/>
          <p:cNvGrpSpPr/>
          <p:nvPr/>
        </p:nvGrpSpPr>
        <p:grpSpPr>
          <a:xfrm>
            <a:off x="2921670" y="2095275"/>
            <a:ext cx="2437003" cy="2408626"/>
            <a:chOff x="-2857500" y="-82558"/>
            <a:chExt cx="2686500" cy="2655218"/>
          </a:xfrm>
        </p:grpSpPr>
        <p:grpSp>
          <p:nvGrpSpPr>
            <p:cNvPr id="1558" name="Group 1557"/>
            <p:cNvGrpSpPr/>
            <p:nvPr/>
          </p:nvGrpSpPr>
          <p:grpSpPr>
            <a:xfrm>
              <a:off x="-2857500" y="-79828"/>
              <a:ext cx="342900" cy="2652488"/>
              <a:chOff x="-1257300" y="-80738"/>
              <a:chExt cx="342900" cy="2652488"/>
            </a:xfrm>
          </p:grpSpPr>
          <p:sp>
            <p:nvSpPr>
              <p:cNvPr id="1658" name="Cube 165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59" name="Cube 165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60" name="Cube 165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61" name="Cube 166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62" name="Cube 166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63" name="Cube 166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64" name="Cube 166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65" name="Cube 166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66" name="Cube 166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67" name="Cube 166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59" name="Group 1558"/>
            <p:cNvGrpSpPr/>
            <p:nvPr/>
          </p:nvGrpSpPr>
          <p:grpSpPr>
            <a:xfrm>
              <a:off x="-2594880" y="-80738"/>
              <a:ext cx="342900" cy="2652488"/>
              <a:chOff x="-1257300" y="-80738"/>
              <a:chExt cx="342900" cy="2652488"/>
            </a:xfrm>
          </p:grpSpPr>
          <p:sp>
            <p:nvSpPr>
              <p:cNvPr id="1648" name="Cube 164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49" name="Cube 164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50" name="Cube 164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51" name="Cube 165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52" name="Cube 165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53" name="Cube 165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54" name="Cube 165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55" name="Cube 165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56" name="Cube 165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57" name="Cube 165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60" name="Group 1559"/>
            <p:cNvGrpSpPr/>
            <p:nvPr/>
          </p:nvGrpSpPr>
          <p:grpSpPr>
            <a:xfrm>
              <a:off x="-2343600" y="-80738"/>
              <a:ext cx="342900" cy="2652488"/>
              <a:chOff x="-1257300" y="-80738"/>
              <a:chExt cx="342900" cy="2652488"/>
            </a:xfrm>
          </p:grpSpPr>
          <p:sp>
            <p:nvSpPr>
              <p:cNvPr id="1638" name="Cube 163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39" name="Cube 163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40" name="Cube 163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41" name="Cube 164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42" name="Cube 164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43" name="Cube 164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44" name="Cube 164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45" name="Cube 164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46" name="Cube 164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47" name="Cube 164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61" name="Group 1560"/>
            <p:cNvGrpSpPr/>
            <p:nvPr/>
          </p:nvGrpSpPr>
          <p:grpSpPr>
            <a:xfrm>
              <a:off x="-2080980" y="-81648"/>
              <a:ext cx="342900" cy="2652488"/>
              <a:chOff x="-1257300" y="-80738"/>
              <a:chExt cx="342900" cy="2652488"/>
            </a:xfrm>
          </p:grpSpPr>
          <p:sp>
            <p:nvSpPr>
              <p:cNvPr id="1628" name="Cube 162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29" name="Cube 162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30" name="Cube 162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31" name="Cube 163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32" name="Cube 163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33" name="Cube 163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34" name="Cube 163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35" name="Cube 163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36" name="Cube 163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37" name="Cube 163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62" name="Group 1561"/>
            <p:cNvGrpSpPr/>
            <p:nvPr/>
          </p:nvGrpSpPr>
          <p:grpSpPr>
            <a:xfrm>
              <a:off x="-1816560" y="-80738"/>
              <a:ext cx="342900" cy="2652488"/>
              <a:chOff x="-1257300" y="-80738"/>
              <a:chExt cx="342900" cy="2652488"/>
            </a:xfrm>
          </p:grpSpPr>
          <p:sp>
            <p:nvSpPr>
              <p:cNvPr id="1618" name="Cube 161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19" name="Cube 161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20" name="Cube 161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21" name="Cube 162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22" name="Cube 162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23" name="Cube 162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24" name="Cube 162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25" name="Cube 162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26" name="Cube 162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27" name="Cube 162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63" name="Group 1562"/>
            <p:cNvGrpSpPr/>
            <p:nvPr/>
          </p:nvGrpSpPr>
          <p:grpSpPr>
            <a:xfrm>
              <a:off x="-1553940" y="-81648"/>
              <a:ext cx="342900" cy="2652488"/>
              <a:chOff x="-1257300" y="-80738"/>
              <a:chExt cx="342900" cy="2652488"/>
            </a:xfrm>
          </p:grpSpPr>
          <p:sp>
            <p:nvSpPr>
              <p:cNvPr id="1608" name="Cube 160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09" name="Cube 160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10" name="Cube 160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11" name="Cube 161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12" name="Cube 161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13" name="Cube 161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14" name="Cube 161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15" name="Cube 161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16" name="Cube 161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17" name="Cube 161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64" name="Group 1563"/>
            <p:cNvGrpSpPr/>
            <p:nvPr/>
          </p:nvGrpSpPr>
          <p:grpSpPr>
            <a:xfrm>
              <a:off x="-1302660" y="-81648"/>
              <a:ext cx="342900" cy="2652488"/>
              <a:chOff x="-1257300" y="-80738"/>
              <a:chExt cx="342900" cy="2652488"/>
            </a:xfrm>
          </p:grpSpPr>
          <p:sp>
            <p:nvSpPr>
              <p:cNvPr id="1598" name="Cube 159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9" name="Cube 159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00" name="Cube 159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01" name="Cube 160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02" name="Cube 160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03" name="Cube 160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04" name="Cube 160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05" name="Cube 160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06" name="Cube 160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07" name="Cube 160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65" name="Group 1564"/>
            <p:cNvGrpSpPr/>
            <p:nvPr/>
          </p:nvGrpSpPr>
          <p:grpSpPr>
            <a:xfrm>
              <a:off x="-1040040" y="-82558"/>
              <a:ext cx="342900" cy="2652488"/>
              <a:chOff x="-1257300" y="-80738"/>
              <a:chExt cx="342900" cy="2652488"/>
            </a:xfrm>
          </p:grpSpPr>
          <p:sp>
            <p:nvSpPr>
              <p:cNvPr id="1588" name="Cube 158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89" name="Cube 158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0" name="Cube 158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1" name="Cube 159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2" name="Cube 159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3" name="Cube 159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4" name="Cube 159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5" name="Cube 159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6" name="Cube 159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7" name="Cube 159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66" name="Group 1565"/>
            <p:cNvGrpSpPr/>
            <p:nvPr/>
          </p:nvGrpSpPr>
          <p:grpSpPr>
            <a:xfrm>
              <a:off x="-776520" y="-80738"/>
              <a:ext cx="342900" cy="2652488"/>
              <a:chOff x="-1257300" y="-80738"/>
              <a:chExt cx="342900" cy="2652488"/>
            </a:xfrm>
          </p:grpSpPr>
          <p:sp>
            <p:nvSpPr>
              <p:cNvPr id="1578" name="Cube 157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9" name="Cube 157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80" name="Cube 157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81" name="Cube 158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82" name="Cube 158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83" name="Cube 158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84" name="Cube 158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85" name="Cube 158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86" name="Cube 158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87" name="Cube 158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67" name="Group 1566"/>
            <p:cNvGrpSpPr/>
            <p:nvPr/>
          </p:nvGrpSpPr>
          <p:grpSpPr>
            <a:xfrm>
              <a:off x="-513900" y="-81648"/>
              <a:ext cx="342900" cy="2652488"/>
              <a:chOff x="-1257300" y="-80738"/>
              <a:chExt cx="342900" cy="2652488"/>
            </a:xfrm>
          </p:grpSpPr>
          <p:sp>
            <p:nvSpPr>
              <p:cNvPr id="1568" name="Cube 156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69" name="Cube 156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0" name="Cube 156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1" name="Cube 157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2" name="Cube 157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3" name="Cube 157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4" name="Cube 157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5" name="Cube 157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6" name="Cube 157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7" name="Cube 157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112" name="Text Placeholder 2"/>
          <p:cNvSpPr txBox="1">
            <a:spLocks/>
          </p:cNvSpPr>
          <p:nvPr/>
        </p:nvSpPr>
        <p:spPr bwMode="auto">
          <a:xfrm>
            <a:off x="342900" y="742950"/>
            <a:ext cx="842391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10 hundreds make 1 thousand.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grpSp>
        <p:nvGrpSpPr>
          <p:cNvPr id="1668" name="Group 1667"/>
          <p:cNvGrpSpPr/>
          <p:nvPr/>
        </p:nvGrpSpPr>
        <p:grpSpPr>
          <a:xfrm>
            <a:off x="2890344" y="1368681"/>
            <a:ext cx="3185585" cy="3166742"/>
            <a:chOff x="5732280" y="2513305"/>
            <a:chExt cx="1632420" cy="1615445"/>
          </a:xfrm>
          <a:solidFill>
            <a:schemeClr val="accent3"/>
          </a:solidFill>
        </p:grpSpPr>
        <p:grpSp>
          <p:nvGrpSpPr>
            <p:cNvPr id="1669" name="Group 1668"/>
            <p:cNvGrpSpPr/>
            <p:nvPr/>
          </p:nvGrpSpPr>
          <p:grpSpPr>
            <a:xfrm>
              <a:off x="6114133" y="2513305"/>
              <a:ext cx="1250567" cy="1236005"/>
              <a:chOff x="-2857500" y="-82558"/>
              <a:chExt cx="2686500" cy="2655218"/>
            </a:xfrm>
            <a:grpFill/>
          </p:grpSpPr>
          <p:grpSp>
            <p:nvGrpSpPr>
              <p:cNvPr id="2669" name="Group 2668"/>
              <p:cNvGrpSpPr/>
              <p:nvPr/>
            </p:nvGrpSpPr>
            <p:grpSpPr>
              <a:xfrm>
                <a:off x="-2857500" y="-7982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769" name="Cube 276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70" name="Cube 276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71" name="Cube 277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72" name="Cube 277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73" name="Cube 277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74" name="Cube 277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75" name="Cube 277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76" name="Cube 277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77" name="Cube 277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78" name="Cube 277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670" name="Group 2669"/>
              <p:cNvGrpSpPr/>
              <p:nvPr/>
            </p:nvGrpSpPr>
            <p:grpSpPr>
              <a:xfrm>
                <a:off x="-259488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759" name="Cube 275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60" name="Cube 275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61" name="Cube 276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62" name="Cube 276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63" name="Cube 276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64" name="Cube 276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65" name="Cube 276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66" name="Cube 276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67" name="Cube 276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68" name="Cube 276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671" name="Group 2670"/>
              <p:cNvGrpSpPr/>
              <p:nvPr/>
            </p:nvGrpSpPr>
            <p:grpSpPr>
              <a:xfrm>
                <a:off x="-234360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749" name="Cube 274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50" name="Cube 274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51" name="Cube 275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52" name="Cube 275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53" name="Cube 275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54" name="Cube 275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55" name="Cube 275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56" name="Cube 275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57" name="Cube 275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58" name="Cube 275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672" name="Group 2671"/>
              <p:cNvGrpSpPr/>
              <p:nvPr/>
            </p:nvGrpSpPr>
            <p:grpSpPr>
              <a:xfrm>
                <a:off x="-208098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739" name="Cube 273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40" name="Cube 273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41" name="Cube 274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42" name="Cube 274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43" name="Cube 274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44" name="Cube 274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45" name="Cube 274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46" name="Cube 274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47" name="Cube 274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48" name="Cube 274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673" name="Group 2672"/>
              <p:cNvGrpSpPr/>
              <p:nvPr/>
            </p:nvGrpSpPr>
            <p:grpSpPr>
              <a:xfrm>
                <a:off x="-181656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729" name="Cube 272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30" name="Cube 272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31" name="Cube 273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32" name="Cube 273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33" name="Cube 273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34" name="Cube 273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35" name="Cube 273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36" name="Cube 273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37" name="Cube 273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38" name="Cube 273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674" name="Group 2673"/>
              <p:cNvGrpSpPr/>
              <p:nvPr/>
            </p:nvGrpSpPr>
            <p:grpSpPr>
              <a:xfrm>
                <a:off x="-155394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719" name="Cube 271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20" name="Cube 271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21" name="Cube 272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22" name="Cube 272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23" name="Cube 272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24" name="Cube 272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25" name="Cube 272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26" name="Cube 272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27" name="Cube 272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28" name="Cube 272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675" name="Group 2674"/>
              <p:cNvGrpSpPr/>
              <p:nvPr/>
            </p:nvGrpSpPr>
            <p:grpSpPr>
              <a:xfrm>
                <a:off x="-130266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709" name="Cube 270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10" name="Cube 270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11" name="Cube 271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12" name="Cube 271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13" name="Cube 271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14" name="Cube 271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15" name="Cube 271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16" name="Cube 271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17" name="Cube 271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18" name="Cube 271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676" name="Group 2675"/>
              <p:cNvGrpSpPr/>
              <p:nvPr/>
            </p:nvGrpSpPr>
            <p:grpSpPr>
              <a:xfrm>
                <a:off x="-1040040" y="-8255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699" name="Cube 269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00" name="Cube 269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01" name="Cube 270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02" name="Cube 270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03" name="Cube 270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04" name="Cube 270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05" name="Cube 270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06" name="Cube 270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07" name="Cube 270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08" name="Cube 270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677" name="Group 2676"/>
              <p:cNvGrpSpPr/>
              <p:nvPr/>
            </p:nvGrpSpPr>
            <p:grpSpPr>
              <a:xfrm>
                <a:off x="-77652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689" name="Cube 268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90" name="Cube 268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91" name="Cube 269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92" name="Cube 269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93" name="Cube 269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94" name="Cube 269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95" name="Cube 269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96" name="Cube 269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97" name="Cube 269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98" name="Cube 269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678" name="Group 2677"/>
              <p:cNvGrpSpPr/>
              <p:nvPr/>
            </p:nvGrpSpPr>
            <p:grpSpPr>
              <a:xfrm>
                <a:off x="-51390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679" name="Cube 267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80" name="Cube 267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81" name="Cube 268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82" name="Cube 268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83" name="Cube 268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84" name="Cube 268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85" name="Cube 268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86" name="Cube 268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87" name="Cube 268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88" name="Cube 268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670" name="Group 1669"/>
            <p:cNvGrpSpPr/>
            <p:nvPr/>
          </p:nvGrpSpPr>
          <p:grpSpPr>
            <a:xfrm>
              <a:off x="6070860" y="2554830"/>
              <a:ext cx="1250567" cy="1236005"/>
              <a:chOff x="-2857500" y="-82558"/>
              <a:chExt cx="2686500" cy="2655218"/>
            </a:xfrm>
            <a:grpFill/>
          </p:grpSpPr>
          <p:grpSp>
            <p:nvGrpSpPr>
              <p:cNvPr id="2559" name="Group 2558"/>
              <p:cNvGrpSpPr/>
              <p:nvPr/>
            </p:nvGrpSpPr>
            <p:grpSpPr>
              <a:xfrm>
                <a:off x="-2857500" y="-7982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659" name="Cube 265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60" name="Cube 265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61" name="Cube 266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62" name="Cube 266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63" name="Cube 266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64" name="Cube 266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65" name="Cube 266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66" name="Cube 266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67" name="Cube 266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68" name="Cube 266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60" name="Group 2559"/>
              <p:cNvGrpSpPr/>
              <p:nvPr/>
            </p:nvGrpSpPr>
            <p:grpSpPr>
              <a:xfrm>
                <a:off x="-259488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649" name="Cube 264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50" name="Cube 264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51" name="Cube 265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52" name="Cube 265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53" name="Cube 265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54" name="Cube 265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55" name="Cube 265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56" name="Cube 265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57" name="Cube 265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58" name="Cube 265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61" name="Group 2560"/>
              <p:cNvGrpSpPr/>
              <p:nvPr/>
            </p:nvGrpSpPr>
            <p:grpSpPr>
              <a:xfrm>
                <a:off x="-234360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639" name="Cube 263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40" name="Cube 263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41" name="Cube 264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42" name="Cube 264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43" name="Cube 264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44" name="Cube 264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45" name="Cube 264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46" name="Cube 264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47" name="Cube 264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48" name="Cube 264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62" name="Group 2561"/>
              <p:cNvGrpSpPr/>
              <p:nvPr/>
            </p:nvGrpSpPr>
            <p:grpSpPr>
              <a:xfrm>
                <a:off x="-208098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629" name="Cube 262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30" name="Cube 262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31" name="Cube 263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32" name="Cube 263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33" name="Cube 263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34" name="Cube 263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35" name="Cube 263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36" name="Cube 263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37" name="Cube 263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38" name="Cube 263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63" name="Group 2562"/>
              <p:cNvGrpSpPr/>
              <p:nvPr/>
            </p:nvGrpSpPr>
            <p:grpSpPr>
              <a:xfrm>
                <a:off x="-181656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619" name="Cube 261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20" name="Cube 261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21" name="Cube 262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22" name="Cube 262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23" name="Cube 262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24" name="Cube 262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25" name="Cube 262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26" name="Cube 262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27" name="Cube 262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28" name="Cube 262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64" name="Group 2563"/>
              <p:cNvGrpSpPr/>
              <p:nvPr/>
            </p:nvGrpSpPr>
            <p:grpSpPr>
              <a:xfrm>
                <a:off x="-155394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609" name="Cube 260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10" name="Cube 260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11" name="Cube 261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12" name="Cube 261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13" name="Cube 261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14" name="Cube 261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15" name="Cube 261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16" name="Cube 261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17" name="Cube 261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18" name="Cube 261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65" name="Group 2564"/>
              <p:cNvGrpSpPr/>
              <p:nvPr/>
            </p:nvGrpSpPr>
            <p:grpSpPr>
              <a:xfrm>
                <a:off x="-130266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599" name="Cube 259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00" name="Cube 259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01" name="Cube 260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02" name="Cube 260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03" name="Cube 260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04" name="Cube 260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05" name="Cube 260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06" name="Cube 260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07" name="Cube 260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08" name="Cube 260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66" name="Group 2565"/>
              <p:cNvGrpSpPr/>
              <p:nvPr/>
            </p:nvGrpSpPr>
            <p:grpSpPr>
              <a:xfrm>
                <a:off x="-1040040" y="-8255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589" name="Cube 258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90" name="Cube 258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91" name="Cube 259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92" name="Cube 259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93" name="Cube 259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94" name="Cube 259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95" name="Cube 259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96" name="Cube 259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97" name="Cube 259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98" name="Cube 259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67" name="Group 2566"/>
              <p:cNvGrpSpPr/>
              <p:nvPr/>
            </p:nvGrpSpPr>
            <p:grpSpPr>
              <a:xfrm>
                <a:off x="-77652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579" name="Cube 257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80" name="Cube 257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81" name="Cube 258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82" name="Cube 258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83" name="Cube 258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84" name="Cube 258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85" name="Cube 258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86" name="Cube 258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87" name="Cube 258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88" name="Cube 258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68" name="Group 2567"/>
              <p:cNvGrpSpPr/>
              <p:nvPr/>
            </p:nvGrpSpPr>
            <p:grpSpPr>
              <a:xfrm>
                <a:off x="-51390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569" name="Cube 256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70" name="Cube 256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71" name="Cube 257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72" name="Cube 257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73" name="Cube 257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74" name="Cube 257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75" name="Cube 257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76" name="Cube 257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77" name="Cube 257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78" name="Cube 257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671" name="Group 1670"/>
            <p:cNvGrpSpPr/>
            <p:nvPr/>
          </p:nvGrpSpPr>
          <p:grpSpPr>
            <a:xfrm>
              <a:off x="6030104" y="2595242"/>
              <a:ext cx="1250567" cy="1236005"/>
              <a:chOff x="-2857500" y="-82558"/>
              <a:chExt cx="2686500" cy="2655218"/>
            </a:xfrm>
            <a:grpFill/>
          </p:grpSpPr>
          <p:grpSp>
            <p:nvGrpSpPr>
              <p:cNvPr id="2449" name="Group 2448"/>
              <p:cNvGrpSpPr/>
              <p:nvPr/>
            </p:nvGrpSpPr>
            <p:grpSpPr>
              <a:xfrm>
                <a:off x="-2857500" y="-7982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549" name="Cube 254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50" name="Cube 254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51" name="Cube 255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52" name="Cube 255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53" name="Cube 255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54" name="Cube 255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55" name="Cube 255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56" name="Cube 255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57" name="Cube 255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58" name="Cube 255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450" name="Group 2449"/>
              <p:cNvGrpSpPr/>
              <p:nvPr/>
            </p:nvGrpSpPr>
            <p:grpSpPr>
              <a:xfrm>
                <a:off x="-259488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539" name="Cube 253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40" name="Cube 253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41" name="Cube 254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42" name="Cube 254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43" name="Cube 254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44" name="Cube 254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45" name="Cube 254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46" name="Cube 254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47" name="Cube 254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48" name="Cube 254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451" name="Group 2450"/>
              <p:cNvGrpSpPr/>
              <p:nvPr/>
            </p:nvGrpSpPr>
            <p:grpSpPr>
              <a:xfrm>
                <a:off x="-234360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529" name="Cube 252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30" name="Cube 252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31" name="Cube 253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32" name="Cube 253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33" name="Cube 253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34" name="Cube 253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35" name="Cube 253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36" name="Cube 253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37" name="Cube 253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38" name="Cube 253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452" name="Group 2451"/>
              <p:cNvGrpSpPr/>
              <p:nvPr/>
            </p:nvGrpSpPr>
            <p:grpSpPr>
              <a:xfrm>
                <a:off x="-208098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519" name="Cube 251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20" name="Cube 251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21" name="Cube 252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22" name="Cube 252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23" name="Cube 252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24" name="Cube 252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25" name="Cube 252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26" name="Cube 252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27" name="Cube 252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28" name="Cube 252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453" name="Group 2452"/>
              <p:cNvGrpSpPr/>
              <p:nvPr/>
            </p:nvGrpSpPr>
            <p:grpSpPr>
              <a:xfrm>
                <a:off x="-181656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509" name="Cube 250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10" name="Cube 250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11" name="Cube 251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12" name="Cube 251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13" name="Cube 251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14" name="Cube 251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15" name="Cube 251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16" name="Cube 251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17" name="Cube 251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18" name="Cube 251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454" name="Group 2453"/>
              <p:cNvGrpSpPr/>
              <p:nvPr/>
            </p:nvGrpSpPr>
            <p:grpSpPr>
              <a:xfrm>
                <a:off x="-155394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499" name="Cube 249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00" name="Cube 249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01" name="Cube 250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02" name="Cube 250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03" name="Cube 250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04" name="Cube 250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05" name="Cube 250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06" name="Cube 250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07" name="Cube 250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08" name="Cube 250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455" name="Group 2454"/>
              <p:cNvGrpSpPr/>
              <p:nvPr/>
            </p:nvGrpSpPr>
            <p:grpSpPr>
              <a:xfrm>
                <a:off x="-130266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489" name="Cube 248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90" name="Cube 248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91" name="Cube 249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92" name="Cube 249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93" name="Cube 249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94" name="Cube 249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95" name="Cube 249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96" name="Cube 249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97" name="Cube 249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98" name="Cube 249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456" name="Group 2455"/>
              <p:cNvGrpSpPr/>
              <p:nvPr/>
            </p:nvGrpSpPr>
            <p:grpSpPr>
              <a:xfrm>
                <a:off x="-1040040" y="-8255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479" name="Cube 247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80" name="Cube 247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81" name="Cube 248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82" name="Cube 248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83" name="Cube 248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84" name="Cube 248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85" name="Cube 248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86" name="Cube 248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87" name="Cube 248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88" name="Cube 248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457" name="Group 2456"/>
              <p:cNvGrpSpPr/>
              <p:nvPr/>
            </p:nvGrpSpPr>
            <p:grpSpPr>
              <a:xfrm>
                <a:off x="-77652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469" name="Cube 246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70" name="Cube 246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71" name="Cube 247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72" name="Cube 247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73" name="Cube 247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74" name="Cube 247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75" name="Cube 247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76" name="Cube 247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77" name="Cube 247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78" name="Cube 247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458" name="Group 2457"/>
              <p:cNvGrpSpPr/>
              <p:nvPr/>
            </p:nvGrpSpPr>
            <p:grpSpPr>
              <a:xfrm>
                <a:off x="-51390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459" name="Cube 245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60" name="Cube 245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61" name="Cube 246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62" name="Cube 246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63" name="Cube 246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64" name="Cube 246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65" name="Cube 246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66" name="Cube 246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67" name="Cube 246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68" name="Cube 246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672" name="Group 1671"/>
            <p:cNvGrpSpPr/>
            <p:nvPr/>
          </p:nvGrpSpPr>
          <p:grpSpPr>
            <a:xfrm>
              <a:off x="5986852" y="2638486"/>
              <a:ext cx="1250567" cy="1236005"/>
              <a:chOff x="-2857500" y="-82558"/>
              <a:chExt cx="2686500" cy="2655218"/>
            </a:xfrm>
            <a:grpFill/>
          </p:grpSpPr>
          <p:grpSp>
            <p:nvGrpSpPr>
              <p:cNvPr id="2339" name="Group 2338"/>
              <p:cNvGrpSpPr/>
              <p:nvPr/>
            </p:nvGrpSpPr>
            <p:grpSpPr>
              <a:xfrm>
                <a:off x="-2857500" y="-7982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439" name="Cube 243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40" name="Cube 243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41" name="Cube 244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42" name="Cube 244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43" name="Cube 244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44" name="Cube 244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45" name="Cube 244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46" name="Cube 244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47" name="Cube 244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48" name="Cube 244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40" name="Group 2339"/>
              <p:cNvGrpSpPr/>
              <p:nvPr/>
            </p:nvGrpSpPr>
            <p:grpSpPr>
              <a:xfrm>
                <a:off x="-259488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429" name="Cube 242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30" name="Cube 242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31" name="Cube 243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32" name="Cube 243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33" name="Cube 243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34" name="Cube 243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35" name="Cube 243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36" name="Cube 243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37" name="Cube 243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38" name="Cube 243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41" name="Group 2340"/>
              <p:cNvGrpSpPr/>
              <p:nvPr/>
            </p:nvGrpSpPr>
            <p:grpSpPr>
              <a:xfrm>
                <a:off x="-234360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419" name="Cube 241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20" name="Cube 241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21" name="Cube 242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22" name="Cube 242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23" name="Cube 242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24" name="Cube 242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25" name="Cube 242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26" name="Cube 242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27" name="Cube 242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28" name="Cube 242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42" name="Group 2341"/>
              <p:cNvGrpSpPr/>
              <p:nvPr/>
            </p:nvGrpSpPr>
            <p:grpSpPr>
              <a:xfrm>
                <a:off x="-208098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409" name="Cube 240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10" name="Cube 240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11" name="Cube 241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12" name="Cube 241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13" name="Cube 241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14" name="Cube 241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15" name="Cube 241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16" name="Cube 241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17" name="Cube 241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18" name="Cube 241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43" name="Group 2342"/>
              <p:cNvGrpSpPr/>
              <p:nvPr/>
            </p:nvGrpSpPr>
            <p:grpSpPr>
              <a:xfrm>
                <a:off x="-181656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399" name="Cube 239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00" name="Cube 239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01" name="Cube 240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02" name="Cube 240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03" name="Cube 240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04" name="Cube 240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05" name="Cube 240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06" name="Cube 240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07" name="Cube 240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08" name="Cube 240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44" name="Group 2343"/>
              <p:cNvGrpSpPr/>
              <p:nvPr/>
            </p:nvGrpSpPr>
            <p:grpSpPr>
              <a:xfrm>
                <a:off x="-155394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389" name="Cube 238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90" name="Cube 238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91" name="Cube 239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92" name="Cube 239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93" name="Cube 239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94" name="Cube 239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95" name="Cube 239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96" name="Cube 239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97" name="Cube 239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98" name="Cube 239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45" name="Group 2344"/>
              <p:cNvGrpSpPr/>
              <p:nvPr/>
            </p:nvGrpSpPr>
            <p:grpSpPr>
              <a:xfrm>
                <a:off x="-130266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379" name="Cube 237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80" name="Cube 237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81" name="Cube 238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82" name="Cube 238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83" name="Cube 238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84" name="Cube 238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85" name="Cube 238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86" name="Cube 238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87" name="Cube 238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88" name="Cube 238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46" name="Group 2345"/>
              <p:cNvGrpSpPr/>
              <p:nvPr/>
            </p:nvGrpSpPr>
            <p:grpSpPr>
              <a:xfrm>
                <a:off x="-1040040" y="-8255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369" name="Cube 236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70" name="Cube 236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71" name="Cube 237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72" name="Cube 237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73" name="Cube 237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74" name="Cube 237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75" name="Cube 237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76" name="Cube 237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77" name="Cube 237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78" name="Cube 237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47" name="Group 2346"/>
              <p:cNvGrpSpPr/>
              <p:nvPr/>
            </p:nvGrpSpPr>
            <p:grpSpPr>
              <a:xfrm>
                <a:off x="-77652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359" name="Cube 235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60" name="Cube 235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61" name="Cube 236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62" name="Cube 236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63" name="Cube 236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64" name="Cube 236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65" name="Cube 236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66" name="Cube 236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67" name="Cube 236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68" name="Cube 236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48" name="Group 2347"/>
              <p:cNvGrpSpPr/>
              <p:nvPr/>
            </p:nvGrpSpPr>
            <p:grpSpPr>
              <a:xfrm>
                <a:off x="-51390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349" name="Cube 234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50" name="Cube 234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51" name="Cube 235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52" name="Cube 235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53" name="Cube 235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54" name="Cube 235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55" name="Cube 235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56" name="Cube 235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57" name="Cube 235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58" name="Cube 235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673" name="Group 1672"/>
            <p:cNvGrpSpPr/>
            <p:nvPr/>
          </p:nvGrpSpPr>
          <p:grpSpPr>
            <a:xfrm>
              <a:off x="5943600" y="2681730"/>
              <a:ext cx="1250567" cy="1236005"/>
              <a:chOff x="-2857500" y="-82558"/>
              <a:chExt cx="2686500" cy="2655218"/>
            </a:xfrm>
            <a:grpFill/>
          </p:grpSpPr>
          <p:grpSp>
            <p:nvGrpSpPr>
              <p:cNvPr id="2229" name="Group 2228"/>
              <p:cNvGrpSpPr/>
              <p:nvPr/>
            </p:nvGrpSpPr>
            <p:grpSpPr>
              <a:xfrm>
                <a:off x="-2857500" y="-7982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329" name="Cube 232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30" name="Cube 232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31" name="Cube 233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32" name="Cube 233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33" name="Cube 233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34" name="Cube 233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35" name="Cube 233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36" name="Cube 233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37" name="Cube 233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38" name="Cube 233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230" name="Group 2229"/>
              <p:cNvGrpSpPr/>
              <p:nvPr/>
            </p:nvGrpSpPr>
            <p:grpSpPr>
              <a:xfrm>
                <a:off x="-259488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319" name="Cube 231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20" name="Cube 231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21" name="Cube 232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22" name="Cube 232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23" name="Cube 232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24" name="Cube 232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25" name="Cube 232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26" name="Cube 232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27" name="Cube 232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28" name="Cube 232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231" name="Group 2230"/>
              <p:cNvGrpSpPr/>
              <p:nvPr/>
            </p:nvGrpSpPr>
            <p:grpSpPr>
              <a:xfrm>
                <a:off x="-234360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309" name="Cube 230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10" name="Cube 230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11" name="Cube 231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12" name="Cube 231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13" name="Cube 231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14" name="Cube 231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15" name="Cube 231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16" name="Cube 231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17" name="Cube 231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18" name="Cube 231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232" name="Group 2231"/>
              <p:cNvGrpSpPr/>
              <p:nvPr/>
            </p:nvGrpSpPr>
            <p:grpSpPr>
              <a:xfrm>
                <a:off x="-208098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299" name="Cube 229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00" name="Cube 229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01" name="Cube 230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02" name="Cube 230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03" name="Cube 230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04" name="Cube 230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05" name="Cube 230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06" name="Cube 230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07" name="Cube 230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08" name="Cube 230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233" name="Group 2232"/>
              <p:cNvGrpSpPr/>
              <p:nvPr/>
            </p:nvGrpSpPr>
            <p:grpSpPr>
              <a:xfrm>
                <a:off x="-181656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289" name="Cube 228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90" name="Cube 228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91" name="Cube 229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92" name="Cube 229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93" name="Cube 229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94" name="Cube 229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95" name="Cube 229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96" name="Cube 229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97" name="Cube 229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98" name="Cube 229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234" name="Group 2233"/>
              <p:cNvGrpSpPr/>
              <p:nvPr/>
            </p:nvGrpSpPr>
            <p:grpSpPr>
              <a:xfrm>
                <a:off x="-155394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279" name="Cube 227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80" name="Cube 227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81" name="Cube 228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82" name="Cube 228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83" name="Cube 228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84" name="Cube 228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85" name="Cube 228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86" name="Cube 228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87" name="Cube 228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88" name="Cube 228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235" name="Group 2234"/>
              <p:cNvGrpSpPr/>
              <p:nvPr/>
            </p:nvGrpSpPr>
            <p:grpSpPr>
              <a:xfrm>
                <a:off x="-130266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269" name="Cube 226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70" name="Cube 226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71" name="Cube 227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72" name="Cube 227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73" name="Cube 227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74" name="Cube 227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75" name="Cube 227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76" name="Cube 227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77" name="Cube 227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78" name="Cube 227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236" name="Group 2235"/>
              <p:cNvGrpSpPr/>
              <p:nvPr/>
            </p:nvGrpSpPr>
            <p:grpSpPr>
              <a:xfrm>
                <a:off x="-1040040" y="-8255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259" name="Cube 225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60" name="Cube 225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61" name="Cube 226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62" name="Cube 226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63" name="Cube 226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64" name="Cube 226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65" name="Cube 226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66" name="Cube 226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67" name="Cube 226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68" name="Cube 226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237" name="Group 2236"/>
              <p:cNvGrpSpPr/>
              <p:nvPr/>
            </p:nvGrpSpPr>
            <p:grpSpPr>
              <a:xfrm>
                <a:off x="-77652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249" name="Cube 224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50" name="Cube 224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51" name="Cube 225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52" name="Cube 225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53" name="Cube 225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54" name="Cube 225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55" name="Cube 225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56" name="Cube 225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57" name="Cube 225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58" name="Cube 225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238" name="Group 2237"/>
              <p:cNvGrpSpPr/>
              <p:nvPr/>
            </p:nvGrpSpPr>
            <p:grpSpPr>
              <a:xfrm>
                <a:off x="-51390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239" name="Cube 223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40" name="Cube 223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41" name="Cube 224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42" name="Cube 224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43" name="Cube 224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44" name="Cube 224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45" name="Cube 224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46" name="Cube 224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47" name="Cube 224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48" name="Cube 224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674" name="Group 1673"/>
            <p:cNvGrpSpPr/>
            <p:nvPr/>
          </p:nvGrpSpPr>
          <p:grpSpPr>
            <a:xfrm>
              <a:off x="5902813" y="2724320"/>
              <a:ext cx="1250567" cy="1236005"/>
              <a:chOff x="-2857500" y="-82558"/>
              <a:chExt cx="2686500" cy="2655218"/>
            </a:xfrm>
            <a:grpFill/>
          </p:grpSpPr>
          <p:grpSp>
            <p:nvGrpSpPr>
              <p:cNvPr id="2119" name="Group 2118"/>
              <p:cNvGrpSpPr/>
              <p:nvPr/>
            </p:nvGrpSpPr>
            <p:grpSpPr>
              <a:xfrm>
                <a:off x="-2857500" y="-7982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219" name="Cube 221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20" name="Cube 221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21" name="Cube 222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22" name="Cube 222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23" name="Cube 222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24" name="Cube 222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25" name="Cube 222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26" name="Cube 222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27" name="Cube 222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28" name="Cube 222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120" name="Group 2119"/>
              <p:cNvGrpSpPr/>
              <p:nvPr/>
            </p:nvGrpSpPr>
            <p:grpSpPr>
              <a:xfrm>
                <a:off x="-259488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209" name="Cube 220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10" name="Cube 220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11" name="Cube 221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12" name="Cube 221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13" name="Cube 221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14" name="Cube 221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15" name="Cube 221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16" name="Cube 221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17" name="Cube 221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18" name="Cube 221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121" name="Group 2120"/>
              <p:cNvGrpSpPr/>
              <p:nvPr/>
            </p:nvGrpSpPr>
            <p:grpSpPr>
              <a:xfrm>
                <a:off x="-234360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199" name="Cube 219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00" name="Cube 219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01" name="Cube 220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02" name="Cube 220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03" name="Cube 220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04" name="Cube 220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05" name="Cube 220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06" name="Cube 220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07" name="Cube 220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08" name="Cube 220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122" name="Group 2121"/>
              <p:cNvGrpSpPr/>
              <p:nvPr/>
            </p:nvGrpSpPr>
            <p:grpSpPr>
              <a:xfrm>
                <a:off x="-208098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189" name="Cube 218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90" name="Cube 218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91" name="Cube 219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92" name="Cube 219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93" name="Cube 219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94" name="Cube 219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95" name="Cube 219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96" name="Cube 219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97" name="Cube 219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98" name="Cube 219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123" name="Group 2122"/>
              <p:cNvGrpSpPr/>
              <p:nvPr/>
            </p:nvGrpSpPr>
            <p:grpSpPr>
              <a:xfrm>
                <a:off x="-181656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179" name="Cube 217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80" name="Cube 217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81" name="Cube 218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82" name="Cube 218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83" name="Cube 218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84" name="Cube 218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85" name="Cube 218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86" name="Cube 218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87" name="Cube 218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88" name="Cube 218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124" name="Group 2123"/>
              <p:cNvGrpSpPr/>
              <p:nvPr/>
            </p:nvGrpSpPr>
            <p:grpSpPr>
              <a:xfrm>
                <a:off x="-155394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169" name="Cube 216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70" name="Cube 216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71" name="Cube 217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72" name="Cube 217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73" name="Cube 217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74" name="Cube 217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75" name="Cube 217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76" name="Cube 217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77" name="Cube 217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78" name="Cube 217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125" name="Group 2124"/>
              <p:cNvGrpSpPr/>
              <p:nvPr/>
            </p:nvGrpSpPr>
            <p:grpSpPr>
              <a:xfrm>
                <a:off x="-130266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159" name="Cube 215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60" name="Cube 215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61" name="Cube 216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62" name="Cube 216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63" name="Cube 216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64" name="Cube 216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65" name="Cube 216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66" name="Cube 216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67" name="Cube 216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68" name="Cube 216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126" name="Group 2125"/>
              <p:cNvGrpSpPr/>
              <p:nvPr/>
            </p:nvGrpSpPr>
            <p:grpSpPr>
              <a:xfrm>
                <a:off x="-1040040" y="-8255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149" name="Cube 214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50" name="Cube 214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51" name="Cube 215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52" name="Cube 215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53" name="Cube 215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54" name="Cube 215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55" name="Cube 215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56" name="Cube 215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57" name="Cube 215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58" name="Cube 215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127" name="Group 2126"/>
              <p:cNvGrpSpPr/>
              <p:nvPr/>
            </p:nvGrpSpPr>
            <p:grpSpPr>
              <a:xfrm>
                <a:off x="-77652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139" name="Cube 213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40" name="Cube 213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41" name="Cube 214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42" name="Cube 214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43" name="Cube 214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44" name="Cube 214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45" name="Cube 214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46" name="Cube 214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47" name="Cube 214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48" name="Cube 214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128" name="Group 2127"/>
              <p:cNvGrpSpPr/>
              <p:nvPr/>
            </p:nvGrpSpPr>
            <p:grpSpPr>
              <a:xfrm>
                <a:off x="-51390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129" name="Cube 212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30" name="Cube 212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31" name="Cube 213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32" name="Cube 213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33" name="Cube 213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34" name="Cube 213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35" name="Cube 213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36" name="Cube 213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37" name="Cube 213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38" name="Cube 213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675" name="Group 1674"/>
            <p:cNvGrpSpPr/>
            <p:nvPr/>
          </p:nvGrpSpPr>
          <p:grpSpPr>
            <a:xfrm>
              <a:off x="5859540" y="2765845"/>
              <a:ext cx="1250567" cy="1236005"/>
              <a:chOff x="-2857500" y="-82558"/>
              <a:chExt cx="2686500" cy="2655218"/>
            </a:xfrm>
            <a:grpFill/>
          </p:grpSpPr>
          <p:grpSp>
            <p:nvGrpSpPr>
              <p:cNvPr id="2009" name="Group 2008"/>
              <p:cNvGrpSpPr/>
              <p:nvPr/>
            </p:nvGrpSpPr>
            <p:grpSpPr>
              <a:xfrm>
                <a:off x="-2857500" y="-7982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109" name="Cube 210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10" name="Cube 210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11" name="Cube 211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12" name="Cube 211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13" name="Cube 211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14" name="Cube 211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15" name="Cube 211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16" name="Cube 211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17" name="Cube 211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18" name="Cube 211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010" name="Group 2009"/>
              <p:cNvGrpSpPr/>
              <p:nvPr/>
            </p:nvGrpSpPr>
            <p:grpSpPr>
              <a:xfrm>
                <a:off x="-259488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099" name="Cube 209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00" name="Cube 209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01" name="Cube 210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02" name="Cube 210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03" name="Cube 210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04" name="Cube 210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05" name="Cube 210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06" name="Cube 210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07" name="Cube 210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08" name="Cube 210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011" name="Group 2010"/>
              <p:cNvGrpSpPr/>
              <p:nvPr/>
            </p:nvGrpSpPr>
            <p:grpSpPr>
              <a:xfrm>
                <a:off x="-234360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089" name="Cube 208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90" name="Cube 208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91" name="Cube 209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92" name="Cube 209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93" name="Cube 209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94" name="Cube 209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95" name="Cube 209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96" name="Cube 209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97" name="Cube 209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98" name="Cube 209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012" name="Group 2011"/>
              <p:cNvGrpSpPr/>
              <p:nvPr/>
            </p:nvGrpSpPr>
            <p:grpSpPr>
              <a:xfrm>
                <a:off x="-208098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079" name="Cube 207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80" name="Cube 207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81" name="Cube 208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82" name="Cube 208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83" name="Cube 208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84" name="Cube 208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85" name="Cube 208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86" name="Cube 208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87" name="Cube 208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88" name="Cube 208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013" name="Group 2012"/>
              <p:cNvGrpSpPr/>
              <p:nvPr/>
            </p:nvGrpSpPr>
            <p:grpSpPr>
              <a:xfrm>
                <a:off x="-181656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069" name="Cube 206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70" name="Cube 206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71" name="Cube 207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72" name="Cube 207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73" name="Cube 207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74" name="Cube 207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75" name="Cube 207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76" name="Cube 207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77" name="Cube 207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78" name="Cube 207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014" name="Group 2013"/>
              <p:cNvGrpSpPr/>
              <p:nvPr/>
            </p:nvGrpSpPr>
            <p:grpSpPr>
              <a:xfrm>
                <a:off x="-155394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059" name="Cube 205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60" name="Cube 205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61" name="Cube 206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62" name="Cube 206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63" name="Cube 206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64" name="Cube 206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65" name="Cube 206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66" name="Cube 206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67" name="Cube 206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68" name="Cube 206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015" name="Group 2014"/>
              <p:cNvGrpSpPr/>
              <p:nvPr/>
            </p:nvGrpSpPr>
            <p:grpSpPr>
              <a:xfrm>
                <a:off x="-130266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049" name="Cube 204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50" name="Cube 204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51" name="Cube 205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52" name="Cube 205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53" name="Cube 205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54" name="Cube 205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55" name="Cube 205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56" name="Cube 205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57" name="Cube 205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58" name="Cube 205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016" name="Group 2015"/>
              <p:cNvGrpSpPr/>
              <p:nvPr/>
            </p:nvGrpSpPr>
            <p:grpSpPr>
              <a:xfrm>
                <a:off x="-1040040" y="-8255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039" name="Cube 203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40" name="Cube 203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41" name="Cube 204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42" name="Cube 204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43" name="Cube 204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44" name="Cube 204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45" name="Cube 204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46" name="Cube 204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47" name="Cube 204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48" name="Cube 204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017" name="Group 2016"/>
              <p:cNvGrpSpPr/>
              <p:nvPr/>
            </p:nvGrpSpPr>
            <p:grpSpPr>
              <a:xfrm>
                <a:off x="-77652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029" name="Cube 202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30" name="Cube 202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31" name="Cube 203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32" name="Cube 203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33" name="Cube 203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34" name="Cube 203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35" name="Cube 203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36" name="Cube 203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37" name="Cube 203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38" name="Cube 203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018" name="Group 2017"/>
              <p:cNvGrpSpPr/>
              <p:nvPr/>
            </p:nvGrpSpPr>
            <p:grpSpPr>
              <a:xfrm>
                <a:off x="-51390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019" name="Cube 201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20" name="Cube 201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21" name="Cube 202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22" name="Cube 202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23" name="Cube 202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24" name="Cube 202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25" name="Cube 202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26" name="Cube 202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27" name="Cube 202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28" name="Cube 202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676" name="Group 1675"/>
            <p:cNvGrpSpPr/>
            <p:nvPr/>
          </p:nvGrpSpPr>
          <p:grpSpPr>
            <a:xfrm>
              <a:off x="5818784" y="2806257"/>
              <a:ext cx="1250567" cy="1236005"/>
              <a:chOff x="-2857500" y="-82558"/>
              <a:chExt cx="2686500" cy="2655218"/>
            </a:xfrm>
            <a:grpFill/>
          </p:grpSpPr>
          <p:grpSp>
            <p:nvGrpSpPr>
              <p:cNvPr id="1899" name="Group 1898"/>
              <p:cNvGrpSpPr/>
              <p:nvPr/>
            </p:nvGrpSpPr>
            <p:grpSpPr>
              <a:xfrm>
                <a:off x="-2857500" y="-7982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999" name="Cube 199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00" name="Cube 199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01" name="Cube 200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02" name="Cube 200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03" name="Cube 200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04" name="Cube 200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05" name="Cube 200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06" name="Cube 200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07" name="Cube 200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08" name="Cube 200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900" name="Group 1899"/>
              <p:cNvGrpSpPr/>
              <p:nvPr/>
            </p:nvGrpSpPr>
            <p:grpSpPr>
              <a:xfrm>
                <a:off x="-259488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989" name="Cube 198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90" name="Cube 198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91" name="Cube 199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92" name="Cube 199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93" name="Cube 199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94" name="Cube 199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95" name="Cube 199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96" name="Cube 199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97" name="Cube 199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98" name="Cube 199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901" name="Group 1900"/>
              <p:cNvGrpSpPr/>
              <p:nvPr/>
            </p:nvGrpSpPr>
            <p:grpSpPr>
              <a:xfrm>
                <a:off x="-234360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979" name="Cube 197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80" name="Cube 197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81" name="Cube 198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82" name="Cube 198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83" name="Cube 198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84" name="Cube 198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85" name="Cube 198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86" name="Cube 198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87" name="Cube 198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88" name="Cube 198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902" name="Group 1901"/>
              <p:cNvGrpSpPr/>
              <p:nvPr/>
            </p:nvGrpSpPr>
            <p:grpSpPr>
              <a:xfrm>
                <a:off x="-208098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969" name="Cube 196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70" name="Cube 196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71" name="Cube 197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72" name="Cube 197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73" name="Cube 197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74" name="Cube 197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75" name="Cube 197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76" name="Cube 197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77" name="Cube 197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78" name="Cube 197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903" name="Group 1902"/>
              <p:cNvGrpSpPr/>
              <p:nvPr/>
            </p:nvGrpSpPr>
            <p:grpSpPr>
              <a:xfrm>
                <a:off x="-181656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959" name="Cube 195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60" name="Cube 195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61" name="Cube 196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62" name="Cube 196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63" name="Cube 196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64" name="Cube 196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65" name="Cube 196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66" name="Cube 196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67" name="Cube 196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68" name="Cube 196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904" name="Group 1903"/>
              <p:cNvGrpSpPr/>
              <p:nvPr/>
            </p:nvGrpSpPr>
            <p:grpSpPr>
              <a:xfrm>
                <a:off x="-155394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949" name="Cube 194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50" name="Cube 194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51" name="Cube 195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52" name="Cube 195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53" name="Cube 195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54" name="Cube 195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55" name="Cube 195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56" name="Cube 195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57" name="Cube 195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58" name="Cube 195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905" name="Group 1904"/>
              <p:cNvGrpSpPr/>
              <p:nvPr/>
            </p:nvGrpSpPr>
            <p:grpSpPr>
              <a:xfrm>
                <a:off x="-130266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939" name="Cube 193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40" name="Cube 193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41" name="Cube 194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42" name="Cube 194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43" name="Cube 194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44" name="Cube 194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45" name="Cube 194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46" name="Cube 194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47" name="Cube 194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48" name="Cube 194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906" name="Group 1905"/>
              <p:cNvGrpSpPr/>
              <p:nvPr/>
            </p:nvGrpSpPr>
            <p:grpSpPr>
              <a:xfrm>
                <a:off x="-1040040" y="-8255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929" name="Cube 192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30" name="Cube 192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31" name="Cube 193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32" name="Cube 193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33" name="Cube 193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34" name="Cube 193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35" name="Cube 193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36" name="Cube 193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37" name="Cube 193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38" name="Cube 193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907" name="Group 1906"/>
              <p:cNvGrpSpPr/>
              <p:nvPr/>
            </p:nvGrpSpPr>
            <p:grpSpPr>
              <a:xfrm>
                <a:off x="-77652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919" name="Cube 191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20" name="Cube 191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21" name="Cube 192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22" name="Cube 192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23" name="Cube 192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24" name="Cube 192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25" name="Cube 192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26" name="Cube 192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27" name="Cube 192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28" name="Cube 192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908" name="Group 1907"/>
              <p:cNvGrpSpPr/>
              <p:nvPr/>
            </p:nvGrpSpPr>
            <p:grpSpPr>
              <a:xfrm>
                <a:off x="-51390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909" name="Cube 190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10" name="Cube 190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11" name="Cube 191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12" name="Cube 191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13" name="Cube 191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14" name="Cube 191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15" name="Cube 191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16" name="Cube 191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17" name="Cube 191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18" name="Cube 191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677" name="Group 1676"/>
            <p:cNvGrpSpPr/>
            <p:nvPr/>
          </p:nvGrpSpPr>
          <p:grpSpPr>
            <a:xfrm>
              <a:off x="5775532" y="2849501"/>
              <a:ext cx="1250567" cy="1236005"/>
              <a:chOff x="-2857500" y="-82558"/>
              <a:chExt cx="2686500" cy="2655218"/>
            </a:xfrm>
            <a:grpFill/>
          </p:grpSpPr>
          <p:grpSp>
            <p:nvGrpSpPr>
              <p:cNvPr id="1789" name="Group 1788"/>
              <p:cNvGrpSpPr/>
              <p:nvPr/>
            </p:nvGrpSpPr>
            <p:grpSpPr>
              <a:xfrm>
                <a:off x="-2857500" y="-7982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889" name="Cube 188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90" name="Cube 188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91" name="Cube 189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92" name="Cube 189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93" name="Cube 189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94" name="Cube 189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95" name="Cube 189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96" name="Cube 189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97" name="Cube 189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98" name="Cube 189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790" name="Group 1789"/>
              <p:cNvGrpSpPr/>
              <p:nvPr/>
            </p:nvGrpSpPr>
            <p:grpSpPr>
              <a:xfrm>
                <a:off x="-259488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879" name="Cube 187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80" name="Cube 187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81" name="Cube 188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82" name="Cube 188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83" name="Cube 188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84" name="Cube 188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85" name="Cube 188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86" name="Cube 188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87" name="Cube 188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88" name="Cube 188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791" name="Group 1790"/>
              <p:cNvGrpSpPr/>
              <p:nvPr/>
            </p:nvGrpSpPr>
            <p:grpSpPr>
              <a:xfrm>
                <a:off x="-234360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869" name="Cube 186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70" name="Cube 186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71" name="Cube 187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72" name="Cube 187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73" name="Cube 187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74" name="Cube 187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75" name="Cube 187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76" name="Cube 187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77" name="Cube 187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78" name="Cube 187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792" name="Group 1791"/>
              <p:cNvGrpSpPr/>
              <p:nvPr/>
            </p:nvGrpSpPr>
            <p:grpSpPr>
              <a:xfrm>
                <a:off x="-208098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859" name="Cube 185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60" name="Cube 185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61" name="Cube 186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62" name="Cube 186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63" name="Cube 186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64" name="Cube 186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65" name="Cube 186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66" name="Cube 186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67" name="Cube 186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68" name="Cube 186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793" name="Group 1792"/>
              <p:cNvGrpSpPr/>
              <p:nvPr/>
            </p:nvGrpSpPr>
            <p:grpSpPr>
              <a:xfrm>
                <a:off x="-181656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849" name="Cube 184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50" name="Cube 184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51" name="Cube 185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52" name="Cube 185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53" name="Cube 185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54" name="Cube 185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55" name="Cube 185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56" name="Cube 185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57" name="Cube 185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58" name="Cube 185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794" name="Group 1793"/>
              <p:cNvGrpSpPr/>
              <p:nvPr/>
            </p:nvGrpSpPr>
            <p:grpSpPr>
              <a:xfrm>
                <a:off x="-155394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839" name="Cube 183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40" name="Cube 183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41" name="Cube 184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42" name="Cube 184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43" name="Cube 184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44" name="Cube 184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45" name="Cube 184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46" name="Cube 184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47" name="Cube 184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48" name="Cube 184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795" name="Group 1794"/>
              <p:cNvGrpSpPr/>
              <p:nvPr/>
            </p:nvGrpSpPr>
            <p:grpSpPr>
              <a:xfrm>
                <a:off x="-130266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829" name="Cube 182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30" name="Cube 182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31" name="Cube 183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32" name="Cube 183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33" name="Cube 183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34" name="Cube 183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35" name="Cube 183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36" name="Cube 183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37" name="Cube 183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38" name="Cube 183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796" name="Group 1795"/>
              <p:cNvGrpSpPr/>
              <p:nvPr/>
            </p:nvGrpSpPr>
            <p:grpSpPr>
              <a:xfrm>
                <a:off x="-1040040" y="-8255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819" name="Cube 181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20" name="Cube 181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21" name="Cube 182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22" name="Cube 182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23" name="Cube 182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24" name="Cube 182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25" name="Cube 182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26" name="Cube 182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27" name="Cube 182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28" name="Cube 182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797" name="Group 1796"/>
              <p:cNvGrpSpPr/>
              <p:nvPr/>
            </p:nvGrpSpPr>
            <p:grpSpPr>
              <a:xfrm>
                <a:off x="-77652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809" name="Cube 180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10" name="Cube 180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11" name="Cube 181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12" name="Cube 181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13" name="Cube 181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14" name="Cube 181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15" name="Cube 181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16" name="Cube 181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17" name="Cube 181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18" name="Cube 181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798" name="Group 1797"/>
              <p:cNvGrpSpPr/>
              <p:nvPr/>
            </p:nvGrpSpPr>
            <p:grpSpPr>
              <a:xfrm>
                <a:off x="-51390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799" name="Cube 179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00" name="Cube 179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01" name="Cube 180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02" name="Cube 180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03" name="Cube 180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04" name="Cube 180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05" name="Cube 180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06" name="Cube 180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07" name="Cube 180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08" name="Cube 180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678" name="Group 1677"/>
            <p:cNvGrpSpPr/>
            <p:nvPr/>
          </p:nvGrpSpPr>
          <p:grpSpPr>
            <a:xfrm>
              <a:off x="5732280" y="2892745"/>
              <a:ext cx="1250567" cy="1236005"/>
              <a:chOff x="-2857500" y="-82558"/>
              <a:chExt cx="2686500" cy="2655218"/>
            </a:xfrm>
            <a:grpFill/>
          </p:grpSpPr>
          <p:grpSp>
            <p:nvGrpSpPr>
              <p:cNvPr id="1679" name="Group 1678"/>
              <p:cNvGrpSpPr/>
              <p:nvPr/>
            </p:nvGrpSpPr>
            <p:grpSpPr>
              <a:xfrm>
                <a:off x="-2857500" y="-7982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779" name="Cube 177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80" name="Cube 177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81" name="Cube 178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82" name="Cube 178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83" name="Cube 178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84" name="Cube 178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85" name="Cube 178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86" name="Cube 178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87" name="Cube 178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88" name="Cube 178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680" name="Group 1679"/>
              <p:cNvGrpSpPr/>
              <p:nvPr/>
            </p:nvGrpSpPr>
            <p:grpSpPr>
              <a:xfrm>
                <a:off x="-259488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769" name="Cube 176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70" name="Cube 176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71" name="Cube 177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72" name="Cube 177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73" name="Cube 177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74" name="Cube 177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75" name="Cube 177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76" name="Cube 177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77" name="Cube 177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78" name="Cube 177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681" name="Group 1680"/>
              <p:cNvGrpSpPr/>
              <p:nvPr/>
            </p:nvGrpSpPr>
            <p:grpSpPr>
              <a:xfrm>
                <a:off x="-234360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759" name="Cube 175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60" name="Cube 175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61" name="Cube 176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62" name="Cube 176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63" name="Cube 176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64" name="Cube 176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65" name="Cube 176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66" name="Cube 176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67" name="Cube 176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68" name="Cube 176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682" name="Group 1681"/>
              <p:cNvGrpSpPr/>
              <p:nvPr/>
            </p:nvGrpSpPr>
            <p:grpSpPr>
              <a:xfrm>
                <a:off x="-208098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749" name="Cube 174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50" name="Cube 174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51" name="Cube 175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52" name="Cube 175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53" name="Cube 175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54" name="Cube 175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55" name="Cube 175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56" name="Cube 175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57" name="Cube 175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58" name="Cube 175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683" name="Group 1682"/>
              <p:cNvGrpSpPr/>
              <p:nvPr/>
            </p:nvGrpSpPr>
            <p:grpSpPr>
              <a:xfrm>
                <a:off x="-181656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739" name="Cube 173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40" name="Cube 173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41" name="Cube 174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42" name="Cube 174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43" name="Cube 174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44" name="Cube 174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45" name="Cube 174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46" name="Cube 174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47" name="Cube 174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48" name="Cube 174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684" name="Group 1683"/>
              <p:cNvGrpSpPr/>
              <p:nvPr/>
            </p:nvGrpSpPr>
            <p:grpSpPr>
              <a:xfrm>
                <a:off x="-155394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729" name="Cube 172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30" name="Cube 172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31" name="Cube 173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32" name="Cube 173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33" name="Cube 173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34" name="Cube 173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35" name="Cube 173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36" name="Cube 173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37" name="Cube 173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38" name="Cube 173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685" name="Group 1684"/>
              <p:cNvGrpSpPr/>
              <p:nvPr/>
            </p:nvGrpSpPr>
            <p:grpSpPr>
              <a:xfrm>
                <a:off x="-130266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719" name="Cube 171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20" name="Cube 171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21" name="Cube 172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22" name="Cube 172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23" name="Cube 172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24" name="Cube 172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25" name="Cube 172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26" name="Cube 172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27" name="Cube 172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28" name="Cube 172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686" name="Group 1685"/>
              <p:cNvGrpSpPr/>
              <p:nvPr/>
            </p:nvGrpSpPr>
            <p:grpSpPr>
              <a:xfrm>
                <a:off x="-1040040" y="-8255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709" name="Cube 170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10" name="Cube 170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11" name="Cube 171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12" name="Cube 171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13" name="Cube 171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14" name="Cube 171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15" name="Cube 171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16" name="Cube 171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17" name="Cube 171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18" name="Cube 171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687" name="Group 1686"/>
              <p:cNvGrpSpPr/>
              <p:nvPr/>
            </p:nvGrpSpPr>
            <p:grpSpPr>
              <a:xfrm>
                <a:off x="-77652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699" name="Cube 169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00" name="Cube 169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01" name="Cube 170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02" name="Cube 170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03" name="Cube 170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04" name="Cube 170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05" name="Cube 170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06" name="Cube 170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07" name="Cube 170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08" name="Cube 170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688" name="Group 1687"/>
              <p:cNvGrpSpPr/>
              <p:nvPr/>
            </p:nvGrpSpPr>
            <p:grpSpPr>
              <a:xfrm>
                <a:off x="-51390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689" name="Cube 168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90" name="Cube 168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91" name="Cube 169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92" name="Cube 169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93" name="Cube 169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94" name="Cube 169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95" name="Cube 169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96" name="Cube 169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97" name="Cube 169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98" name="Cube 169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314963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" name="Table 5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2524187"/>
              </p:ext>
            </p:extLst>
          </p:nvPr>
        </p:nvGraphicFramePr>
        <p:xfrm>
          <a:off x="571500" y="1085850"/>
          <a:ext cx="7886700" cy="2153936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2400300"/>
                <a:gridCol w="2971800"/>
                <a:gridCol w="2514600"/>
              </a:tblGrid>
              <a:tr h="390948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rgbClr val="003C57"/>
                          </a:solidFill>
                          <a:latin typeface="Orly's Font 2" pitchFamily="66" charset="0"/>
                        </a:rPr>
                        <a:t>Hundreds</a:t>
                      </a:r>
                      <a:endParaRPr lang="en-US" sz="1800" dirty="0">
                        <a:solidFill>
                          <a:srgbClr val="003C57"/>
                        </a:solidFill>
                        <a:latin typeface="Orly's Font 2" pitchFamily="66" charset="0"/>
                      </a:endParaRPr>
                    </a:p>
                  </a:txBody>
                  <a:tcPr marT="38100" marB="3810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rgbClr val="003C57"/>
                          </a:solidFill>
                          <a:latin typeface="Orly's Font 2" pitchFamily="66" charset="0"/>
                        </a:rPr>
                        <a:t>Tens</a:t>
                      </a:r>
                      <a:endParaRPr lang="en-US" sz="1800" dirty="0">
                        <a:solidFill>
                          <a:srgbClr val="003C57"/>
                        </a:solidFill>
                        <a:latin typeface="Orly's Font 2" pitchFamily="66" charset="0"/>
                      </a:endParaRPr>
                    </a:p>
                  </a:txBody>
                  <a:tcPr marT="38100" marB="3810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Orly's Font 2" pitchFamily="66" charset="0"/>
                        </a:rPr>
                        <a:t>Ones</a:t>
                      </a:r>
                      <a:endParaRPr lang="en-US" sz="18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Orly's Font 2" pitchFamily="66" charset="0"/>
                      </a:endParaRPr>
                    </a:p>
                  </a:txBody>
                  <a:tcPr marT="38100" marB="38100" anchor="ctr">
                    <a:solidFill>
                      <a:schemeClr val="accent4"/>
                    </a:solidFill>
                  </a:tcPr>
                </a:tc>
              </a:tr>
              <a:tr h="1762988"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Orly's Font 2" pitchFamily="66" charset="0"/>
                      </a:endParaRPr>
                    </a:p>
                  </a:txBody>
                  <a:tcPr marT="38100" marB="3810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Orly's Font 2" pitchFamily="66" charset="0"/>
                      </a:endParaRPr>
                    </a:p>
                  </a:txBody>
                  <a:tcPr marT="38100" marB="3810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Orly's Font 2" pitchFamily="66" charset="0"/>
                      </a:endParaRPr>
                    </a:p>
                  </a:txBody>
                  <a:tcPr marT="38100" marB="38100" anchor="ctr"/>
                </a:tc>
              </a:tr>
            </a:tbl>
          </a:graphicData>
        </a:graphic>
      </p:graphicFrame>
      <p:sp>
        <p:nvSpPr>
          <p:cNvPr id="38" name="Rectangle 37"/>
          <p:cNvSpPr/>
          <p:nvPr/>
        </p:nvSpPr>
        <p:spPr>
          <a:xfrm>
            <a:off x="6057900" y="3371850"/>
            <a:ext cx="2400300" cy="651534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4" name="Left Arrow Callout 23"/>
          <p:cNvSpPr/>
          <p:nvPr/>
        </p:nvSpPr>
        <p:spPr>
          <a:xfrm>
            <a:off x="5715000" y="1543050"/>
            <a:ext cx="2628900" cy="914400"/>
          </a:xfrm>
          <a:prstGeom prst="leftArrowCallout">
            <a:avLst>
              <a:gd name="adj1" fmla="val 25000"/>
              <a:gd name="adj2" fmla="val 25000"/>
              <a:gd name="adj3" fmla="val 25000"/>
              <a:gd name="adj4" fmla="val 86338"/>
            </a:avLst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7160364" y="3694148"/>
            <a:ext cx="1371600" cy="907984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26" name="Group 25"/>
          <p:cNvGrpSpPr>
            <a:grpSpLocks noChangeAspect="1"/>
          </p:cNvGrpSpPr>
          <p:nvPr/>
        </p:nvGrpSpPr>
        <p:grpSpPr>
          <a:xfrm>
            <a:off x="5372100" y="1543050"/>
            <a:ext cx="194694" cy="1534152"/>
            <a:chOff x="7086600" y="1327908"/>
            <a:chExt cx="272430" cy="2075141"/>
          </a:xfrm>
          <a:solidFill>
            <a:schemeClr val="accent6"/>
          </a:solidFill>
        </p:grpSpPr>
        <p:sp>
          <p:nvSpPr>
            <p:cNvPr id="27" name="Cube 26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" name="Cube 27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" name="Cube 28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" name="Cube 29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1" name="Cube 30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2" name="Cube 31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3" name="Cube 32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4" name="Cube 33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5" name="Cube 34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6" name="Cube 35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150304" y="3394166"/>
            <a:ext cx="2021082" cy="562617"/>
            <a:chOff x="6172200" y="3394166"/>
            <a:chExt cx="2021082" cy="562617"/>
          </a:xfrm>
        </p:grpSpPr>
        <p:sp>
          <p:nvSpPr>
            <p:cNvPr id="2" name="Cube 1"/>
            <p:cNvSpPr>
              <a:spLocks noChangeAspect="1"/>
            </p:cNvSpPr>
            <p:nvPr/>
          </p:nvSpPr>
          <p:spPr>
            <a:xfrm>
              <a:off x="6172200" y="3396517"/>
              <a:ext cx="225510" cy="203933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" name="Cube 2"/>
            <p:cNvSpPr>
              <a:spLocks noChangeAspect="1"/>
            </p:cNvSpPr>
            <p:nvPr/>
          </p:nvSpPr>
          <p:spPr>
            <a:xfrm>
              <a:off x="6403890" y="3396517"/>
              <a:ext cx="225510" cy="203933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" name="Cube 3"/>
            <p:cNvSpPr>
              <a:spLocks noChangeAspect="1"/>
            </p:cNvSpPr>
            <p:nvPr/>
          </p:nvSpPr>
          <p:spPr>
            <a:xfrm>
              <a:off x="6629400" y="3394166"/>
              <a:ext cx="225510" cy="203933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" name="Cube 4"/>
            <p:cNvSpPr>
              <a:spLocks noChangeAspect="1"/>
            </p:cNvSpPr>
            <p:nvPr/>
          </p:nvSpPr>
          <p:spPr>
            <a:xfrm>
              <a:off x="6861090" y="3394166"/>
              <a:ext cx="225510" cy="203933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" name="Cube 6"/>
            <p:cNvSpPr>
              <a:spLocks noChangeAspect="1"/>
            </p:cNvSpPr>
            <p:nvPr/>
          </p:nvSpPr>
          <p:spPr>
            <a:xfrm>
              <a:off x="6518190" y="3752850"/>
              <a:ext cx="225510" cy="203933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" name="Cube 7"/>
            <p:cNvSpPr>
              <a:spLocks noChangeAspect="1"/>
            </p:cNvSpPr>
            <p:nvPr/>
          </p:nvSpPr>
          <p:spPr>
            <a:xfrm>
              <a:off x="6858000" y="3750499"/>
              <a:ext cx="225510" cy="203933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" name="Cube 9"/>
            <p:cNvSpPr>
              <a:spLocks noChangeAspect="1"/>
            </p:cNvSpPr>
            <p:nvPr/>
          </p:nvSpPr>
          <p:spPr>
            <a:xfrm>
              <a:off x="7200900" y="3434174"/>
              <a:ext cx="225510" cy="203933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" name="Cube 10"/>
            <p:cNvSpPr>
              <a:spLocks noChangeAspect="1"/>
            </p:cNvSpPr>
            <p:nvPr/>
          </p:nvSpPr>
          <p:spPr>
            <a:xfrm>
              <a:off x="7432590" y="3434174"/>
              <a:ext cx="225510" cy="203933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" name="Cube 11"/>
            <p:cNvSpPr>
              <a:spLocks noChangeAspect="1"/>
            </p:cNvSpPr>
            <p:nvPr/>
          </p:nvSpPr>
          <p:spPr>
            <a:xfrm>
              <a:off x="7698636" y="3431823"/>
              <a:ext cx="225510" cy="203933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" name="Cube 12"/>
            <p:cNvSpPr>
              <a:spLocks noChangeAspect="1"/>
            </p:cNvSpPr>
            <p:nvPr/>
          </p:nvSpPr>
          <p:spPr>
            <a:xfrm>
              <a:off x="7967772" y="3431823"/>
              <a:ext cx="225510" cy="203933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7200900" y="3750499"/>
            <a:ext cx="1216764" cy="764351"/>
            <a:chOff x="7200900" y="3750499"/>
            <a:chExt cx="1216764" cy="764351"/>
          </a:xfrm>
        </p:grpSpPr>
        <p:sp>
          <p:nvSpPr>
            <p:cNvPr id="9" name="Cube 8"/>
            <p:cNvSpPr>
              <a:spLocks noChangeAspect="1"/>
            </p:cNvSpPr>
            <p:nvPr/>
          </p:nvSpPr>
          <p:spPr>
            <a:xfrm>
              <a:off x="7318290" y="3750499"/>
              <a:ext cx="225510" cy="203933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" name="Cube 13"/>
            <p:cNvSpPr>
              <a:spLocks noChangeAspect="1"/>
            </p:cNvSpPr>
            <p:nvPr/>
          </p:nvSpPr>
          <p:spPr>
            <a:xfrm>
              <a:off x="7620654" y="3764084"/>
              <a:ext cx="225510" cy="203933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" name="Cube 14"/>
            <p:cNvSpPr>
              <a:spLocks noChangeAspect="1"/>
            </p:cNvSpPr>
            <p:nvPr/>
          </p:nvSpPr>
          <p:spPr>
            <a:xfrm>
              <a:off x="7852344" y="3764084"/>
              <a:ext cx="225510" cy="203933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" name="Cube 15"/>
            <p:cNvSpPr>
              <a:spLocks noChangeAspect="1"/>
            </p:cNvSpPr>
            <p:nvPr/>
          </p:nvSpPr>
          <p:spPr>
            <a:xfrm>
              <a:off x="7773054" y="3916484"/>
              <a:ext cx="225510" cy="203933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" name="Cube 16"/>
            <p:cNvSpPr>
              <a:spLocks noChangeAspect="1"/>
            </p:cNvSpPr>
            <p:nvPr/>
          </p:nvSpPr>
          <p:spPr>
            <a:xfrm>
              <a:off x="8119044" y="3916484"/>
              <a:ext cx="225510" cy="203933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" name="Cube 17"/>
            <p:cNvSpPr>
              <a:spLocks noChangeAspect="1"/>
            </p:cNvSpPr>
            <p:nvPr/>
          </p:nvSpPr>
          <p:spPr>
            <a:xfrm>
              <a:off x="7318290" y="4044217"/>
              <a:ext cx="225510" cy="203933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" name="Cube 18"/>
            <p:cNvSpPr>
              <a:spLocks noChangeAspect="1"/>
            </p:cNvSpPr>
            <p:nvPr/>
          </p:nvSpPr>
          <p:spPr>
            <a:xfrm>
              <a:off x="7200900" y="4196617"/>
              <a:ext cx="225510" cy="203933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" name="Cube 19"/>
            <p:cNvSpPr>
              <a:spLocks noChangeAspect="1"/>
            </p:cNvSpPr>
            <p:nvPr/>
          </p:nvSpPr>
          <p:spPr>
            <a:xfrm>
              <a:off x="7432590" y="4196617"/>
              <a:ext cx="225510" cy="203933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" name="Cube 20"/>
            <p:cNvSpPr>
              <a:spLocks noChangeAspect="1"/>
            </p:cNvSpPr>
            <p:nvPr/>
          </p:nvSpPr>
          <p:spPr>
            <a:xfrm>
              <a:off x="7849254" y="4310917"/>
              <a:ext cx="225510" cy="203933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" name="Cube 21"/>
            <p:cNvSpPr>
              <a:spLocks noChangeAspect="1"/>
            </p:cNvSpPr>
            <p:nvPr/>
          </p:nvSpPr>
          <p:spPr>
            <a:xfrm>
              <a:off x="8192154" y="4310917"/>
              <a:ext cx="225510" cy="203933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40" name="Group 39"/>
          <p:cNvGrpSpPr>
            <a:grpSpLocks noChangeAspect="1"/>
          </p:cNvGrpSpPr>
          <p:nvPr/>
        </p:nvGrpSpPr>
        <p:grpSpPr>
          <a:xfrm>
            <a:off x="5143500" y="1543050"/>
            <a:ext cx="194694" cy="1534152"/>
            <a:chOff x="7086600" y="1327908"/>
            <a:chExt cx="272430" cy="2075141"/>
          </a:xfrm>
          <a:solidFill>
            <a:schemeClr val="accent6"/>
          </a:solidFill>
        </p:grpSpPr>
        <p:sp>
          <p:nvSpPr>
            <p:cNvPr id="41" name="Cube 40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2" name="Cube 41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3" name="Cube 42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4" name="Cube 43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5" name="Cube 44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6" name="Cube 45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7" name="Cube 46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8" name="Cube 47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9" name="Cube 48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0" name="Cube 49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6" name="Cube 5"/>
          <p:cNvSpPr>
            <a:spLocks noChangeAspect="1"/>
          </p:cNvSpPr>
          <p:nvPr/>
        </p:nvSpPr>
        <p:spPr>
          <a:xfrm>
            <a:off x="6286500" y="4057650"/>
            <a:ext cx="225510" cy="203933"/>
          </a:xfrm>
          <a:prstGeom prst="cube">
            <a:avLst/>
          </a:prstGeom>
          <a:solidFill>
            <a:schemeClr val="accent4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086100" y="2457450"/>
            <a:ext cx="19431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accent6"/>
                </a:solidFill>
                <a:latin typeface="Orly's Font 2"/>
                <a:ea typeface="Verdana" pitchFamily="34" charset="0"/>
                <a:cs typeface="Orly's Font 2"/>
              </a:rPr>
              <a:t>2 tens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5829300" y="2457450"/>
            <a:ext cx="18288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FFD200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Orly's Font 2"/>
                <a:ea typeface="Verdana" pitchFamily="34" charset="0"/>
                <a:cs typeface="Orly's Font 2"/>
              </a:rPr>
              <a:t>1 one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3086100" y="3600450"/>
            <a:ext cx="35433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chemeClr val="accent6"/>
                </a:solidFill>
                <a:latin typeface="Orly's Font 2"/>
                <a:ea typeface="Verdana" pitchFamily="34" charset="0"/>
                <a:cs typeface="Orly's Font 2"/>
              </a:rPr>
              <a:t>20</a:t>
            </a:r>
            <a:r>
              <a:rPr lang="en-US" sz="4400" dirty="0" smtClean="0">
                <a:solidFill>
                  <a:schemeClr val="accent1">
                    <a:lumMod val="50000"/>
                  </a:schemeClr>
                </a:solidFill>
                <a:latin typeface="Orly's Font 2"/>
                <a:ea typeface="Verdana" pitchFamily="34" charset="0"/>
                <a:cs typeface="Orly's Font 2"/>
              </a:rPr>
              <a:t> + </a:t>
            </a:r>
            <a:r>
              <a:rPr lang="en-US" sz="4400" dirty="0" smtClean="0">
                <a:solidFill>
                  <a:schemeClr val="accent4"/>
                </a:solidFill>
                <a:latin typeface="Orly's Font 2"/>
                <a:ea typeface="Verdana" pitchFamily="34" charset="0"/>
                <a:cs typeface="Orly's Font 2"/>
              </a:rPr>
              <a:t>1</a:t>
            </a:r>
            <a:r>
              <a:rPr lang="en-US" sz="4400" dirty="0" smtClean="0">
                <a:solidFill>
                  <a:schemeClr val="accent1">
                    <a:lumMod val="50000"/>
                  </a:schemeClr>
                </a:solidFill>
                <a:latin typeface="Orly's Font 2"/>
                <a:ea typeface="Verdana" pitchFamily="34" charset="0"/>
                <a:cs typeface="Orly's Font 2"/>
              </a:rPr>
              <a:t> = </a:t>
            </a:r>
            <a:r>
              <a:rPr lang="en-US" sz="4400" dirty="0" smtClean="0">
                <a:solidFill>
                  <a:srgbClr val="8DC63F"/>
                </a:solidFill>
                <a:latin typeface="Orly's Font 2"/>
                <a:ea typeface="Verdana" pitchFamily="34" charset="0"/>
                <a:cs typeface="Orly's Font 2"/>
              </a:rPr>
              <a:t>2</a:t>
            </a:r>
            <a:r>
              <a:rPr lang="en-US" sz="4400" dirty="0" smtClean="0">
                <a:solidFill>
                  <a:schemeClr val="accent4"/>
                </a:solidFill>
                <a:latin typeface="Orly's Font 2"/>
                <a:ea typeface="Verdana" pitchFamily="34" charset="0"/>
                <a:cs typeface="Orly's Font 2"/>
              </a:rPr>
              <a:t>1</a:t>
            </a:r>
          </a:p>
        </p:txBody>
      </p:sp>
      <p:sp>
        <p:nvSpPr>
          <p:cNvPr id="165" name="Text Placeholder 2"/>
          <p:cNvSpPr txBox="1">
            <a:spLocks/>
          </p:cNvSpPr>
          <p:nvPr/>
        </p:nvSpPr>
        <p:spPr bwMode="auto">
          <a:xfrm>
            <a:off x="5682156" y="3622348"/>
            <a:ext cx="13716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44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rPr>
              <a:t>21</a:t>
            </a:r>
            <a:endParaRPr lang="en-US" sz="4400" dirty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1107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044E-6 -1.28933E-6 L -0.06248 -0.42196 " pathEditMode="relative" ptsTypes="AA">
                                      <p:cBhvr>
                                        <p:cTn id="27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698E-6 3.82716E-6 L 0.00452 -0.32562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6" y="-16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7503 -0.42196 " pathEditMode="relative" ptsTypes="AA">
                                      <p:cBhvr>
                                        <p:cTn id="6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8" grpId="1" animBg="1"/>
      <p:bldP spid="24" grpId="0" animBg="1"/>
      <p:bldP spid="24" grpId="1" animBg="1"/>
      <p:bldP spid="25" grpId="0" animBg="1"/>
      <p:bldP spid="25" grpId="1" animBg="1"/>
      <p:bldP spid="6" grpId="0" animBg="1"/>
      <p:bldP spid="6" grpId="1" animBg="1"/>
      <p:bldP spid="51" grpId="0"/>
      <p:bldP spid="52" grpId="0"/>
      <p:bldP spid="53" grpId="0" build="p"/>
      <p:bldP spid="165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3" name="Table 1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966066"/>
              </p:ext>
            </p:extLst>
          </p:nvPr>
        </p:nvGraphicFramePr>
        <p:xfrm>
          <a:off x="571500" y="1085850"/>
          <a:ext cx="7886700" cy="2153936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2400300"/>
                <a:gridCol w="2971800"/>
                <a:gridCol w="2514600"/>
              </a:tblGrid>
              <a:tr h="390948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rgbClr val="003C57"/>
                          </a:solidFill>
                          <a:latin typeface="Orly's Font 2" pitchFamily="66" charset="0"/>
                        </a:rPr>
                        <a:t>Hundreds</a:t>
                      </a:r>
                      <a:endParaRPr lang="en-US" sz="1800" dirty="0">
                        <a:solidFill>
                          <a:srgbClr val="003C57"/>
                        </a:solidFill>
                        <a:latin typeface="Orly's Font 2" pitchFamily="66" charset="0"/>
                      </a:endParaRPr>
                    </a:p>
                  </a:txBody>
                  <a:tcPr marT="38100" marB="3810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rgbClr val="003C57"/>
                          </a:solidFill>
                          <a:latin typeface="Orly's Font 2" pitchFamily="66" charset="0"/>
                        </a:rPr>
                        <a:t>Tens</a:t>
                      </a:r>
                      <a:endParaRPr lang="en-US" sz="1800" dirty="0">
                        <a:solidFill>
                          <a:srgbClr val="003C57"/>
                        </a:solidFill>
                        <a:latin typeface="Orly's Font 2" pitchFamily="66" charset="0"/>
                      </a:endParaRPr>
                    </a:p>
                  </a:txBody>
                  <a:tcPr marT="38100" marB="3810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Orly's Font 2" pitchFamily="66" charset="0"/>
                        </a:rPr>
                        <a:t>Ones</a:t>
                      </a:r>
                      <a:endParaRPr lang="en-US" sz="18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Orly's Font 2" pitchFamily="66" charset="0"/>
                      </a:endParaRPr>
                    </a:p>
                  </a:txBody>
                  <a:tcPr marT="38100" marB="38100" anchor="ctr">
                    <a:solidFill>
                      <a:schemeClr val="accent4"/>
                    </a:solidFill>
                  </a:tcPr>
                </a:tc>
              </a:tr>
              <a:tr h="1762988"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Orly's Font 2" pitchFamily="66" charset="0"/>
                      </a:endParaRPr>
                    </a:p>
                  </a:txBody>
                  <a:tcPr marT="38100" marB="3810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Orly's Font 2" pitchFamily="66" charset="0"/>
                      </a:endParaRPr>
                    </a:p>
                  </a:txBody>
                  <a:tcPr marT="38100" marB="3810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Orly's Font 2" pitchFamily="66" charset="0"/>
                      </a:endParaRPr>
                    </a:p>
                  </a:txBody>
                  <a:tcPr marT="38100" marB="38100" anchor="ctr"/>
                </a:tc>
              </a:tr>
            </a:tbl>
          </a:graphicData>
        </a:graphic>
      </p:graphicFrame>
      <p:sp>
        <p:nvSpPr>
          <p:cNvPr id="53" name="TextBox 52"/>
          <p:cNvSpPr txBox="1"/>
          <p:nvPr/>
        </p:nvSpPr>
        <p:spPr>
          <a:xfrm>
            <a:off x="3086100" y="3600450"/>
            <a:ext cx="35433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accent6"/>
                </a:solidFill>
                <a:latin typeface="Orly's Font 2"/>
                <a:ea typeface="Verdana" pitchFamily="34" charset="0"/>
                <a:cs typeface="Orly's Font 2"/>
              </a:rPr>
              <a:t>7</a:t>
            </a:r>
            <a:r>
              <a:rPr lang="en-US" sz="4400" dirty="0" smtClean="0">
                <a:solidFill>
                  <a:schemeClr val="accent6"/>
                </a:solidFill>
                <a:latin typeface="Orly's Font 2"/>
                <a:ea typeface="Verdana" pitchFamily="34" charset="0"/>
                <a:cs typeface="Orly's Font 2"/>
              </a:rPr>
              <a:t>0</a:t>
            </a:r>
            <a:r>
              <a:rPr lang="en-US" sz="4400" dirty="0" smtClean="0">
                <a:solidFill>
                  <a:schemeClr val="accent1">
                    <a:lumMod val="50000"/>
                  </a:schemeClr>
                </a:solidFill>
                <a:latin typeface="Orly's Font 2"/>
                <a:ea typeface="Verdana" pitchFamily="34" charset="0"/>
                <a:cs typeface="Orly's Font 2"/>
              </a:rPr>
              <a:t> + </a:t>
            </a:r>
            <a:r>
              <a:rPr lang="en-US" sz="4400" dirty="0" smtClean="0">
                <a:solidFill>
                  <a:schemeClr val="accent4"/>
                </a:solidFill>
                <a:latin typeface="Orly's Font 2"/>
                <a:ea typeface="Verdana" pitchFamily="34" charset="0"/>
                <a:cs typeface="Orly's Font 2"/>
              </a:rPr>
              <a:t>3</a:t>
            </a:r>
            <a:r>
              <a:rPr lang="en-US" sz="4400" dirty="0" smtClean="0">
                <a:solidFill>
                  <a:schemeClr val="accent1">
                    <a:lumMod val="50000"/>
                  </a:schemeClr>
                </a:solidFill>
                <a:latin typeface="Orly's Font 2"/>
                <a:ea typeface="Verdana" pitchFamily="34" charset="0"/>
                <a:cs typeface="Orly's Font 2"/>
              </a:rPr>
              <a:t> = </a:t>
            </a:r>
            <a:r>
              <a:rPr lang="en-US" sz="4400" dirty="0" smtClean="0">
                <a:solidFill>
                  <a:schemeClr val="accent6"/>
                </a:solidFill>
                <a:latin typeface="Orly's Font 2"/>
                <a:ea typeface="Verdana" pitchFamily="34" charset="0"/>
                <a:cs typeface="Orly's Font 2"/>
              </a:rPr>
              <a:t>7</a:t>
            </a:r>
            <a:r>
              <a:rPr lang="en-US" sz="4400" dirty="0" smtClean="0">
                <a:solidFill>
                  <a:srgbClr val="FFD200"/>
                </a:solidFill>
                <a:latin typeface="Orly's Font 2"/>
                <a:ea typeface="Verdana" pitchFamily="34" charset="0"/>
                <a:cs typeface="Orly's Font 2"/>
              </a:rPr>
              <a:t>3</a:t>
            </a:r>
          </a:p>
        </p:txBody>
      </p:sp>
      <p:sp>
        <p:nvSpPr>
          <p:cNvPr id="38" name="Rectangle 37"/>
          <p:cNvSpPr/>
          <p:nvPr/>
        </p:nvSpPr>
        <p:spPr>
          <a:xfrm>
            <a:off x="6057900" y="3371850"/>
            <a:ext cx="2400300" cy="651534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4" name="Left Arrow Callout 23"/>
          <p:cNvSpPr/>
          <p:nvPr/>
        </p:nvSpPr>
        <p:spPr>
          <a:xfrm>
            <a:off x="5703244" y="1543050"/>
            <a:ext cx="2628900" cy="914400"/>
          </a:xfrm>
          <a:prstGeom prst="leftArrowCallout">
            <a:avLst>
              <a:gd name="adj1" fmla="val 25000"/>
              <a:gd name="adj2" fmla="val 25000"/>
              <a:gd name="adj3" fmla="val 25000"/>
              <a:gd name="adj4" fmla="val 82737"/>
            </a:avLst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7160364" y="3694148"/>
            <a:ext cx="1371600" cy="907984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26" name="Group 25"/>
          <p:cNvGrpSpPr>
            <a:grpSpLocks noChangeAspect="1"/>
          </p:cNvGrpSpPr>
          <p:nvPr/>
        </p:nvGrpSpPr>
        <p:grpSpPr>
          <a:xfrm>
            <a:off x="5372100" y="1543050"/>
            <a:ext cx="194694" cy="1534152"/>
            <a:chOff x="7086600" y="1327908"/>
            <a:chExt cx="272430" cy="2075141"/>
          </a:xfrm>
          <a:solidFill>
            <a:schemeClr val="accent6"/>
          </a:solidFill>
        </p:grpSpPr>
        <p:sp>
          <p:nvSpPr>
            <p:cNvPr id="27" name="Cube 26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" name="Cube 27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" name="Cube 28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" name="Cube 29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1" name="Cube 30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2" name="Cube 31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3" name="Cube 32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4" name="Cube 33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5" name="Cube 34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6" name="Cube 35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150304" y="3394166"/>
            <a:ext cx="2021082" cy="562617"/>
            <a:chOff x="6172200" y="3394166"/>
            <a:chExt cx="2021082" cy="562617"/>
          </a:xfrm>
        </p:grpSpPr>
        <p:sp>
          <p:nvSpPr>
            <p:cNvPr id="2" name="Cube 1"/>
            <p:cNvSpPr>
              <a:spLocks noChangeAspect="1"/>
            </p:cNvSpPr>
            <p:nvPr/>
          </p:nvSpPr>
          <p:spPr>
            <a:xfrm>
              <a:off x="6172200" y="3396517"/>
              <a:ext cx="225510" cy="203933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" name="Cube 2"/>
            <p:cNvSpPr>
              <a:spLocks noChangeAspect="1"/>
            </p:cNvSpPr>
            <p:nvPr/>
          </p:nvSpPr>
          <p:spPr>
            <a:xfrm>
              <a:off x="6403890" y="3396517"/>
              <a:ext cx="225510" cy="203933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" name="Cube 3"/>
            <p:cNvSpPr>
              <a:spLocks noChangeAspect="1"/>
            </p:cNvSpPr>
            <p:nvPr/>
          </p:nvSpPr>
          <p:spPr>
            <a:xfrm>
              <a:off x="6629400" y="3394166"/>
              <a:ext cx="225510" cy="203933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" name="Cube 4"/>
            <p:cNvSpPr>
              <a:spLocks noChangeAspect="1"/>
            </p:cNvSpPr>
            <p:nvPr/>
          </p:nvSpPr>
          <p:spPr>
            <a:xfrm>
              <a:off x="6861090" y="3394166"/>
              <a:ext cx="225510" cy="203933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" name="Cube 6"/>
            <p:cNvSpPr>
              <a:spLocks noChangeAspect="1"/>
            </p:cNvSpPr>
            <p:nvPr/>
          </p:nvSpPr>
          <p:spPr>
            <a:xfrm>
              <a:off x="6518190" y="3752850"/>
              <a:ext cx="225510" cy="203933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" name="Cube 7"/>
            <p:cNvSpPr>
              <a:spLocks noChangeAspect="1"/>
            </p:cNvSpPr>
            <p:nvPr/>
          </p:nvSpPr>
          <p:spPr>
            <a:xfrm>
              <a:off x="6858000" y="3750499"/>
              <a:ext cx="225510" cy="203933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" name="Cube 9"/>
            <p:cNvSpPr>
              <a:spLocks noChangeAspect="1"/>
            </p:cNvSpPr>
            <p:nvPr/>
          </p:nvSpPr>
          <p:spPr>
            <a:xfrm>
              <a:off x="7200900" y="3434174"/>
              <a:ext cx="225510" cy="203933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" name="Cube 10"/>
            <p:cNvSpPr>
              <a:spLocks noChangeAspect="1"/>
            </p:cNvSpPr>
            <p:nvPr/>
          </p:nvSpPr>
          <p:spPr>
            <a:xfrm>
              <a:off x="7432590" y="3434174"/>
              <a:ext cx="225510" cy="203933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" name="Cube 11"/>
            <p:cNvSpPr>
              <a:spLocks noChangeAspect="1"/>
            </p:cNvSpPr>
            <p:nvPr/>
          </p:nvSpPr>
          <p:spPr>
            <a:xfrm>
              <a:off x="7698636" y="3431823"/>
              <a:ext cx="225510" cy="203933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" name="Cube 12"/>
            <p:cNvSpPr>
              <a:spLocks noChangeAspect="1"/>
            </p:cNvSpPr>
            <p:nvPr/>
          </p:nvSpPr>
          <p:spPr>
            <a:xfrm>
              <a:off x="7967772" y="3431823"/>
              <a:ext cx="225510" cy="203933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7200900" y="3750499"/>
            <a:ext cx="1216764" cy="764351"/>
            <a:chOff x="7200900" y="3750499"/>
            <a:chExt cx="1216764" cy="764351"/>
          </a:xfrm>
        </p:grpSpPr>
        <p:sp>
          <p:nvSpPr>
            <p:cNvPr id="9" name="Cube 8"/>
            <p:cNvSpPr>
              <a:spLocks noChangeAspect="1"/>
            </p:cNvSpPr>
            <p:nvPr/>
          </p:nvSpPr>
          <p:spPr>
            <a:xfrm>
              <a:off x="7318290" y="3750499"/>
              <a:ext cx="225510" cy="203933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" name="Cube 13"/>
            <p:cNvSpPr>
              <a:spLocks noChangeAspect="1"/>
            </p:cNvSpPr>
            <p:nvPr/>
          </p:nvSpPr>
          <p:spPr>
            <a:xfrm>
              <a:off x="7620654" y="3764084"/>
              <a:ext cx="225510" cy="203933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" name="Cube 14"/>
            <p:cNvSpPr>
              <a:spLocks noChangeAspect="1"/>
            </p:cNvSpPr>
            <p:nvPr/>
          </p:nvSpPr>
          <p:spPr>
            <a:xfrm>
              <a:off x="7852344" y="3764084"/>
              <a:ext cx="225510" cy="203933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" name="Cube 15"/>
            <p:cNvSpPr>
              <a:spLocks noChangeAspect="1"/>
            </p:cNvSpPr>
            <p:nvPr/>
          </p:nvSpPr>
          <p:spPr>
            <a:xfrm>
              <a:off x="7773054" y="3916484"/>
              <a:ext cx="225510" cy="203933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" name="Cube 16"/>
            <p:cNvSpPr>
              <a:spLocks noChangeAspect="1"/>
            </p:cNvSpPr>
            <p:nvPr/>
          </p:nvSpPr>
          <p:spPr>
            <a:xfrm>
              <a:off x="8119044" y="3916484"/>
              <a:ext cx="225510" cy="203933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" name="Cube 17"/>
            <p:cNvSpPr>
              <a:spLocks noChangeAspect="1"/>
            </p:cNvSpPr>
            <p:nvPr/>
          </p:nvSpPr>
          <p:spPr>
            <a:xfrm>
              <a:off x="7318290" y="4044217"/>
              <a:ext cx="225510" cy="203933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" name="Cube 18"/>
            <p:cNvSpPr>
              <a:spLocks noChangeAspect="1"/>
            </p:cNvSpPr>
            <p:nvPr/>
          </p:nvSpPr>
          <p:spPr>
            <a:xfrm>
              <a:off x="7200900" y="4196617"/>
              <a:ext cx="225510" cy="203933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" name="Cube 19"/>
            <p:cNvSpPr>
              <a:spLocks noChangeAspect="1"/>
            </p:cNvSpPr>
            <p:nvPr/>
          </p:nvSpPr>
          <p:spPr>
            <a:xfrm>
              <a:off x="7432590" y="4196617"/>
              <a:ext cx="225510" cy="203933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" name="Cube 20"/>
            <p:cNvSpPr>
              <a:spLocks noChangeAspect="1"/>
            </p:cNvSpPr>
            <p:nvPr/>
          </p:nvSpPr>
          <p:spPr>
            <a:xfrm>
              <a:off x="7849254" y="4310917"/>
              <a:ext cx="225510" cy="203933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" name="Cube 21"/>
            <p:cNvSpPr>
              <a:spLocks noChangeAspect="1"/>
            </p:cNvSpPr>
            <p:nvPr/>
          </p:nvSpPr>
          <p:spPr>
            <a:xfrm>
              <a:off x="8192154" y="4310917"/>
              <a:ext cx="225510" cy="203933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40" name="Group 39"/>
          <p:cNvGrpSpPr>
            <a:grpSpLocks noChangeAspect="1"/>
          </p:cNvGrpSpPr>
          <p:nvPr/>
        </p:nvGrpSpPr>
        <p:grpSpPr>
          <a:xfrm>
            <a:off x="5143500" y="1543050"/>
            <a:ext cx="194694" cy="1534152"/>
            <a:chOff x="7086600" y="1327908"/>
            <a:chExt cx="272430" cy="2075141"/>
          </a:xfrm>
          <a:solidFill>
            <a:schemeClr val="accent6"/>
          </a:solidFill>
        </p:grpSpPr>
        <p:sp>
          <p:nvSpPr>
            <p:cNvPr id="41" name="Cube 40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2" name="Cube 41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3" name="Cube 42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4" name="Cube 43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5" name="Cube 44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6" name="Cube 45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7" name="Cube 46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8" name="Cube 47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9" name="Cube 48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0" name="Cube 49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6" name="Cube 5"/>
          <p:cNvSpPr>
            <a:spLocks noChangeAspect="1"/>
          </p:cNvSpPr>
          <p:nvPr/>
        </p:nvSpPr>
        <p:spPr>
          <a:xfrm>
            <a:off x="6286500" y="4057650"/>
            <a:ext cx="225510" cy="203933"/>
          </a:xfrm>
          <a:prstGeom prst="cube">
            <a:avLst/>
          </a:prstGeom>
          <a:solidFill>
            <a:schemeClr val="accent4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086100" y="2571750"/>
            <a:ext cx="18288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8DC63F"/>
                </a:solidFill>
                <a:latin typeface="Orly's Font 2"/>
                <a:ea typeface="Verdana" pitchFamily="34" charset="0"/>
                <a:cs typeface="Orly's Font 2"/>
              </a:rPr>
              <a:t>7 tens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5600700" y="2571750"/>
            <a:ext cx="25146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accent4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Orly's Font 2"/>
                <a:ea typeface="Verdana" pitchFamily="34" charset="0"/>
                <a:cs typeface="Orly's Font 2"/>
              </a:rPr>
              <a:t>3 ones</a:t>
            </a:r>
          </a:p>
        </p:txBody>
      </p:sp>
      <p:sp>
        <p:nvSpPr>
          <p:cNvPr id="98" name="Cube 97"/>
          <p:cNvSpPr>
            <a:spLocks noChangeAspect="1"/>
          </p:cNvSpPr>
          <p:nvPr/>
        </p:nvSpPr>
        <p:spPr>
          <a:xfrm>
            <a:off x="6515100" y="4286250"/>
            <a:ext cx="225510" cy="203933"/>
          </a:xfrm>
          <a:prstGeom prst="cube">
            <a:avLst/>
          </a:prstGeom>
          <a:solidFill>
            <a:schemeClr val="accent4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9" name="Cube 98"/>
          <p:cNvSpPr>
            <a:spLocks noChangeAspect="1"/>
          </p:cNvSpPr>
          <p:nvPr/>
        </p:nvSpPr>
        <p:spPr>
          <a:xfrm>
            <a:off x="6286500" y="4286250"/>
            <a:ext cx="225510" cy="203933"/>
          </a:xfrm>
          <a:prstGeom prst="cube">
            <a:avLst/>
          </a:prstGeom>
          <a:solidFill>
            <a:schemeClr val="accent4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111" name="Group 110"/>
          <p:cNvGrpSpPr/>
          <p:nvPr/>
        </p:nvGrpSpPr>
        <p:grpSpPr>
          <a:xfrm>
            <a:off x="3543300" y="3769495"/>
            <a:ext cx="1762752" cy="711449"/>
            <a:chOff x="3543300" y="3769495"/>
            <a:chExt cx="1762752" cy="711449"/>
          </a:xfrm>
        </p:grpSpPr>
        <p:grpSp>
          <p:nvGrpSpPr>
            <p:cNvPr id="54" name="Group 53"/>
            <p:cNvGrpSpPr>
              <a:grpSpLocks noChangeAspect="1"/>
            </p:cNvGrpSpPr>
            <p:nvPr/>
          </p:nvGrpSpPr>
          <p:grpSpPr>
            <a:xfrm rot="16200000" flipV="1">
              <a:off x="4261281" y="3273621"/>
              <a:ext cx="194694" cy="1534152"/>
              <a:chOff x="7086600" y="1327908"/>
              <a:chExt cx="272430" cy="2075141"/>
            </a:xfrm>
            <a:solidFill>
              <a:schemeClr val="accent6"/>
            </a:solidFill>
          </p:grpSpPr>
          <p:sp>
            <p:nvSpPr>
              <p:cNvPr id="55" name="Cube 54"/>
              <p:cNvSpPr/>
              <p:nvPr/>
            </p:nvSpPr>
            <p:spPr>
              <a:xfrm>
                <a:off x="7086600" y="31331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" name="Cube 55"/>
              <p:cNvSpPr/>
              <p:nvPr/>
            </p:nvSpPr>
            <p:spPr>
              <a:xfrm>
                <a:off x="7086600" y="293022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" name="Cube 56"/>
              <p:cNvSpPr/>
              <p:nvPr/>
            </p:nvSpPr>
            <p:spPr>
              <a:xfrm>
                <a:off x="7086600" y="27284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" name="Cube 57"/>
              <p:cNvSpPr/>
              <p:nvPr/>
            </p:nvSpPr>
            <p:spPr>
              <a:xfrm>
                <a:off x="7086600" y="2528134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" name="Cube 58"/>
              <p:cNvSpPr/>
              <p:nvPr/>
            </p:nvSpPr>
            <p:spPr>
              <a:xfrm>
                <a:off x="7086600" y="2325725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" name="Cube 59"/>
              <p:cNvSpPr/>
              <p:nvPr/>
            </p:nvSpPr>
            <p:spPr>
              <a:xfrm>
                <a:off x="7086600" y="2127602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" name="Cube 60"/>
              <p:cNvSpPr/>
              <p:nvPr/>
            </p:nvSpPr>
            <p:spPr>
              <a:xfrm>
                <a:off x="7086600" y="1926563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" name="Cube 61"/>
              <p:cNvSpPr/>
              <p:nvPr/>
            </p:nvSpPr>
            <p:spPr>
              <a:xfrm>
                <a:off x="7086600" y="1728440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" name="Cube 62"/>
              <p:cNvSpPr/>
              <p:nvPr/>
            </p:nvSpPr>
            <p:spPr>
              <a:xfrm>
                <a:off x="7086600" y="152820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" name="Cube 63"/>
              <p:cNvSpPr/>
              <p:nvPr/>
            </p:nvSpPr>
            <p:spPr>
              <a:xfrm>
                <a:off x="7086600" y="1327908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5" name="Group 64"/>
            <p:cNvGrpSpPr>
              <a:grpSpLocks noChangeAspect="1"/>
            </p:cNvGrpSpPr>
            <p:nvPr/>
          </p:nvGrpSpPr>
          <p:grpSpPr>
            <a:xfrm rot="16200000" flipV="1">
              <a:off x="4360172" y="3099766"/>
              <a:ext cx="194694" cy="1534152"/>
              <a:chOff x="7086600" y="1327908"/>
              <a:chExt cx="272430" cy="2075141"/>
            </a:xfrm>
            <a:solidFill>
              <a:schemeClr val="accent6"/>
            </a:solidFill>
          </p:grpSpPr>
          <p:sp>
            <p:nvSpPr>
              <p:cNvPr id="66" name="Cube 65"/>
              <p:cNvSpPr/>
              <p:nvPr/>
            </p:nvSpPr>
            <p:spPr>
              <a:xfrm>
                <a:off x="7086600" y="31331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" name="Cube 66"/>
              <p:cNvSpPr/>
              <p:nvPr/>
            </p:nvSpPr>
            <p:spPr>
              <a:xfrm>
                <a:off x="7086600" y="293022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" name="Cube 67"/>
              <p:cNvSpPr/>
              <p:nvPr/>
            </p:nvSpPr>
            <p:spPr>
              <a:xfrm>
                <a:off x="7086600" y="27284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" name="Cube 68"/>
              <p:cNvSpPr/>
              <p:nvPr/>
            </p:nvSpPr>
            <p:spPr>
              <a:xfrm>
                <a:off x="7086600" y="2528134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" name="Cube 69"/>
              <p:cNvSpPr/>
              <p:nvPr/>
            </p:nvSpPr>
            <p:spPr>
              <a:xfrm>
                <a:off x="7086600" y="2325725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" name="Cube 70"/>
              <p:cNvSpPr/>
              <p:nvPr/>
            </p:nvSpPr>
            <p:spPr>
              <a:xfrm>
                <a:off x="7086600" y="2127602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" name="Cube 71"/>
              <p:cNvSpPr/>
              <p:nvPr/>
            </p:nvSpPr>
            <p:spPr>
              <a:xfrm>
                <a:off x="7086600" y="1926563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" name="Cube 72"/>
              <p:cNvSpPr/>
              <p:nvPr/>
            </p:nvSpPr>
            <p:spPr>
              <a:xfrm>
                <a:off x="7086600" y="1728440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" name="Cube 73"/>
              <p:cNvSpPr/>
              <p:nvPr/>
            </p:nvSpPr>
            <p:spPr>
              <a:xfrm>
                <a:off x="7086600" y="152820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" name="Cube 74"/>
              <p:cNvSpPr/>
              <p:nvPr/>
            </p:nvSpPr>
            <p:spPr>
              <a:xfrm>
                <a:off x="7086600" y="1327908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6" name="Group 75"/>
            <p:cNvGrpSpPr>
              <a:grpSpLocks noChangeAspect="1"/>
            </p:cNvGrpSpPr>
            <p:nvPr/>
          </p:nvGrpSpPr>
          <p:grpSpPr>
            <a:xfrm rot="16200000" flipV="1">
              <a:off x="4441629" y="3387921"/>
              <a:ext cx="194694" cy="1534152"/>
              <a:chOff x="7086600" y="1327908"/>
              <a:chExt cx="272430" cy="2075141"/>
            </a:xfrm>
            <a:solidFill>
              <a:schemeClr val="accent6"/>
            </a:solidFill>
          </p:grpSpPr>
          <p:sp>
            <p:nvSpPr>
              <p:cNvPr id="77" name="Cube 76"/>
              <p:cNvSpPr/>
              <p:nvPr/>
            </p:nvSpPr>
            <p:spPr>
              <a:xfrm>
                <a:off x="7086600" y="31331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" name="Cube 77"/>
              <p:cNvSpPr/>
              <p:nvPr/>
            </p:nvSpPr>
            <p:spPr>
              <a:xfrm>
                <a:off x="7086600" y="293022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" name="Cube 78"/>
              <p:cNvSpPr/>
              <p:nvPr/>
            </p:nvSpPr>
            <p:spPr>
              <a:xfrm>
                <a:off x="7086600" y="27284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" name="Cube 79"/>
              <p:cNvSpPr/>
              <p:nvPr/>
            </p:nvSpPr>
            <p:spPr>
              <a:xfrm>
                <a:off x="7086600" y="2528134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" name="Cube 80"/>
              <p:cNvSpPr/>
              <p:nvPr/>
            </p:nvSpPr>
            <p:spPr>
              <a:xfrm>
                <a:off x="7086600" y="2325725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" name="Cube 81"/>
              <p:cNvSpPr/>
              <p:nvPr/>
            </p:nvSpPr>
            <p:spPr>
              <a:xfrm>
                <a:off x="7086600" y="2127602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" name="Cube 82"/>
              <p:cNvSpPr/>
              <p:nvPr/>
            </p:nvSpPr>
            <p:spPr>
              <a:xfrm>
                <a:off x="7086600" y="1926563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" name="Cube 83"/>
              <p:cNvSpPr/>
              <p:nvPr/>
            </p:nvSpPr>
            <p:spPr>
              <a:xfrm>
                <a:off x="7086600" y="1728440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" name="Cube 84"/>
              <p:cNvSpPr/>
              <p:nvPr/>
            </p:nvSpPr>
            <p:spPr>
              <a:xfrm>
                <a:off x="7086600" y="152820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" name="Cube 85"/>
              <p:cNvSpPr/>
              <p:nvPr/>
            </p:nvSpPr>
            <p:spPr>
              <a:xfrm>
                <a:off x="7086600" y="1327908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7" name="Group 86"/>
            <p:cNvGrpSpPr>
              <a:grpSpLocks noChangeAspect="1"/>
            </p:cNvGrpSpPr>
            <p:nvPr/>
          </p:nvGrpSpPr>
          <p:grpSpPr>
            <a:xfrm rot="16200000" flipV="1">
              <a:off x="4375581" y="3502221"/>
              <a:ext cx="194694" cy="1534152"/>
              <a:chOff x="7086600" y="1327908"/>
              <a:chExt cx="272430" cy="2075141"/>
            </a:xfrm>
            <a:solidFill>
              <a:schemeClr val="accent6"/>
            </a:solidFill>
          </p:grpSpPr>
          <p:sp>
            <p:nvSpPr>
              <p:cNvPr id="88" name="Cube 87"/>
              <p:cNvSpPr/>
              <p:nvPr/>
            </p:nvSpPr>
            <p:spPr>
              <a:xfrm>
                <a:off x="7086600" y="31331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" name="Cube 88"/>
              <p:cNvSpPr/>
              <p:nvPr/>
            </p:nvSpPr>
            <p:spPr>
              <a:xfrm>
                <a:off x="7086600" y="293022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" name="Cube 89"/>
              <p:cNvSpPr/>
              <p:nvPr/>
            </p:nvSpPr>
            <p:spPr>
              <a:xfrm>
                <a:off x="7086600" y="27284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" name="Cube 90"/>
              <p:cNvSpPr/>
              <p:nvPr/>
            </p:nvSpPr>
            <p:spPr>
              <a:xfrm>
                <a:off x="7086600" y="2528134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" name="Cube 91"/>
              <p:cNvSpPr/>
              <p:nvPr/>
            </p:nvSpPr>
            <p:spPr>
              <a:xfrm>
                <a:off x="7086600" y="2325725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" name="Cube 92"/>
              <p:cNvSpPr/>
              <p:nvPr/>
            </p:nvSpPr>
            <p:spPr>
              <a:xfrm>
                <a:off x="7086600" y="2127602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" name="Cube 93"/>
              <p:cNvSpPr/>
              <p:nvPr/>
            </p:nvSpPr>
            <p:spPr>
              <a:xfrm>
                <a:off x="7086600" y="1926563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" name="Cube 94"/>
              <p:cNvSpPr/>
              <p:nvPr/>
            </p:nvSpPr>
            <p:spPr>
              <a:xfrm>
                <a:off x="7086600" y="1728440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" name="Cube 95"/>
              <p:cNvSpPr/>
              <p:nvPr/>
            </p:nvSpPr>
            <p:spPr>
              <a:xfrm>
                <a:off x="7086600" y="152820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" name="Cube 96"/>
              <p:cNvSpPr/>
              <p:nvPr/>
            </p:nvSpPr>
            <p:spPr>
              <a:xfrm>
                <a:off x="7086600" y="1327908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0" name="Group 99"/>
            <p:cNvGrpSpPr>
              <a:grpSpLocks noChangeAspect="1"/>
            </p:cNvGrpSpPr>
            <p:nvPr/>
          </p:nvGrpSpPr>
          <p:grpSpPr>
            <a:xfrm rot="16200000" flipV="1">
              <a:off x="4213029" y="3616521"/>
              <a:ext cx="194694" cy="1534152"/>
              <a:chOff x="7086600" y="1327908"/>
              <a:chExt cx="272430" cy="2075141"/>
            </a:xfrm>
            <a:solidFill>
              <a:schemeClr val="accent6"/>
            </a:solidFill>
          </p:grpSpPr>
          <p:sp>
            <p:nvSpPr>
              <p:cNvPr id="101" name="Cube 100"/>
              <p:cNvSpPr/>
              <p:nvPr/>
            </p:nvSpPr>
            <p:spPr>
              <a:xfrm>
                <a:off x="7086600" y="31331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" name="Cube 101"/>
              <p:cNvSpPr/>
              <p:nvPr/>
            </p:nvSpPr>
            <p:spPr>
              <a:xfrm>
                <a:off x="7086600" y="293022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" name="Cube 102"/>
              <p:cNvSpPr/>
              <p:nvPr/>
            </p:nvSpPr>
            <p:spPr>
              <a:xfrm>
                <a:off x="7086600" y="27284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4" name="Cube 103"/>
              <p:cNvSpPr/>
              <p:nvPr/>
            </p:nvSpPr>
            <p:spPr>
              <a:xfrm>
                <a:off x="7086600" y="2528134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" name="Cube 104"/>
              <p:cNvSpPr/>
              <p:nvPr/>
            </p:nvSpPr>
            <p:spPr>
              <a:xfrm>
                <a:off x="7086600" y="2325725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" name="Cube 105"/>
              <p:cNvSpPr/>
              <p:nvPr/>
            </p:nvSpPr>
            <p:spPr>
              <a:xfrm>
                <a:off x="7086600" y="2127602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" name="Cube 106"/>
              <p:cNvSpPr/>
              <p:nvPr/>
            </p:nvSpPr>
            <p:spPr>
              <a:xfrm>
                <a:off x="7086600" y="1926563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" name="Cube 107"/>
              <p:cNvSpPr/>
              <p:nvPr/>
            </p:nvSpPr>
            <p:spPr>
              <a:xfrm>
                <a:off x="7086600" y="1728440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" name="Cube 108"/>
              <p:cNvSpPr/>
              <p:nvPr/>
            </p:nvSpPr>
            <p:spPr>
              <a:xfrm>
                <a:off x="7086600" y="152820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" name="Cube 109"/>
              <p:cNvSpPr/>
              <p:nvPr/>
            </p:nvSpPr>
            <p:spPr>
              <a:xfrm>
                <a:off x="7086600" y="1327908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23" name="Text Placeholder 2"/>
          <p:cNvSpPr txBox="1">
            <a:spLocks/>
          </p:cNvSpPr>
          <p:nvPr/>
        </p:nvSpPr>
        <p:spPr bwMode="auto">
          <a:xfrm>
            <a:off x="5682156" y="3622348"/>
            <a:ext cx="13716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44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rPr>
              <a:t>73</a:t>
            </a:r>
            <a:endParaRPr lang="en-US" sz="4400" dirty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4176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044E-6 -1.28933E-6 L -0.06248 -0.42196 " pathEditMode="relative" ptsTypes="AA">
                                      <p:cBhvr>
                                        <p:cTn id="31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09309E-7 4.60827E-6 L 0.0125 -0.32542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" y="-16286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7503 -0.42196 " pathEditMode="relative" ptsTypes="AA">
                                      <p:cBhvr>
                                        <p:cTn id="7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7503 -0.42196 " pathEditMode="relative" ptsTypes="AA">
                                      <p:cBhvr>
                                        <p:cTn id="74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7503 -0.42196 " pathEditMode="relative" ptsTypes="AA">
                                      <p:cBhvr>
                                        <p:cTn id="76"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77114E-6 1.35802E-6 L -0.04462 -0.41142 " pathEditMode="relative" rAng="0" ptsTypes="AA">
                                      <p:cBhvr>
                                        <p:cTn id="80" dur="2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40" y="-205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build="p"/>
      <p:bldP spid="38" grpId="0" animBg="1"/>
      <p:bldP spid="38" grpId="1" animBg="1"/>
      <p:bldP spid="24" grpId="0" animBg="1"/>
      <p:bldP spid="24" grpId="1" animBg="1"/>
      <p:bldP spid="25" grpId="0" animBg="1"/>
      <p:bldP spid="25" grpId="1" animBg="1"/>
      <p:bldP spid="6" grpId="0" animBg="1"/>
      <p:bldP spid="6" grpId="1" animBg="1"/>
      <p:bldP spid="51" grpId="0"/>
      <p:bldP spid="52" grpId="0"/>
      <p:bldP spid="98" grpId="0" animBg="1"/>
      <p:bldP spid="98" grpId="1" animBg="1"/>
      <p:bldP spid="99" grpId="0" animBg="1"/>
      <p:bldP spid="99" grpId="1" animBg="1"/>
      <p:bldP spid="22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Text Placeholder 2"/>
          <p:cNvSpPr txBox="1">
            <a:spLocks/>
          </p:cNvSpPr>
          <p:nvPr/>
        </p:nvSpPr>
        <p:spPr bwMode="auto">
          <a:xfrm>
            <a:off x="2400300" y="3943350"/>
            <a:ext cx="64008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4400" dirty="0" smtClean="0">
                <a:solidFill>
                  <a:schemeClr val="accent2"/>
                </a:solidFill>
                <a:latin typeface="Orly's Font 2" pitchFamily="66" charset="0"/>
              </a:rPr>
              <a:t>100 </a:t>
            </a:r>
            <a:r>
              <a:rPr lang="en-US" sz="44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rPr>
              <a:t>+ </a:t>
            </a:r>
            <a:r>
              <a:rPr lang="en-US" sz="4400" dirty="0" smtClean="0">
                <a:solidFill>
                  <a:schemeClr val="accent6"/>
                </a:solidFill>
                <a:latin typeface="Orly's Font 2" pitchFamily="66" charset="0"/>
              </a:rPr>
              <a:t>10</a:t>
            </a:r>
            <a:r>
              <a:rPr lang="en-US" sz="44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rPr>
              <a:t> + </a:t>
            </a:r>
            <a:r>
              <a:rPr lang="en-US" sz="4400" dirty="0" smtClean="0">
                <a:solidFill>
                  <a:schemeClr val="accent4"/>
                </a:solidFill>
                <a:latin typeface="Orly's Font 2" pitchFamily="66" charset="0"/>
              </a:rPr>
              <a:t>5</a:t>
            </a:r>
            <a:r>
              <a:rPr lang="en-US" sz="44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rPr>
              <a:t> = </a:t>
            </a:r>
            <a:r>
              <a:rPr lang="en-US" sz="4400" dirty="0" smtClean="0">
                <a:solidFill>
                  <a:schemeClr val="accent2"/>
                </a:solidFill>
                <a:latin typeface="Orly's Font 2" pitchFamily="66" charset="0"/>
              </a:rPr>
              <a:t>1</a:t>
            </a:r>
            <a:r>
              <a:rPr lang="en-US" sz="4400" dirty="0" smtClean="0">
                <a:solidFill>
                  <a:schemeClr val="accent6"/>
                </a:solidFill>
                <a:latin typeface="Orly's Font 2" pitchFamily="66" charset="0"/>
              </a:rPr>
              <a:t>1</a:t>
            </a:r>
            <a:r>
              <a:rPr lang="en-US" sz="4400" dirty="0" smtClean="0">
                <a:solidFill>
                  <a:srgbClr val="FFD200"/>
                </a:solidFill>
                <a:latin typeface="Orly's Font 2" pitchFamily="66" charset="0"/>
              </a:rPr>
              <a:t>5</a:t>
            </a:r>
            <a:endParaRPr lang="en-US" sz="4400" dirty="0">
              <a:solidFill>
                <a:srgbClr val="FFD200"/>
              </a:solidFill>
              <a:latin typeface="Orly's Font 2" pitchFamily="66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6057900" y="3328054"/>
            <a:ext cx="2400300" cy="651534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6057900" y="3257550"/>
            <a:ext cx="22860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accent4"/>
                </a:solidFill>
                <a:latin typeface="Orly's Font 2"/>
                <a:ea typeface="Verdana" pitchFamily="34" charset="0"/>
                <a:cs typeface="Orly's Font 2"/>
              </a:rPr>
              <a:t>5 ones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571500" y="3257550"/>
            <a:ext cx="24003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accent2"/>
                </a:solidFill>
                <a:latin typeface="Orly's Font 2"/>
                <a:ea typeface="Verdana" pitchFamily="34" charset="0"/>
                <a:cs typeface="Orly's Font 2"/>
              </a:rPr>
              <a:t>1 hundred</a:t>
            </a:r>
          </a:p>
        </p:txBody>
      </p:sp>
      <p:graphicFrame>
        <p:nvGraphicFramePr>
          <p:cNvPr id="23" name="Table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591901"/>
              </p:ext>
            </p:extLst>
          </p:nvPr>
        </p:nvGraphicFramePr>
        <p:xfrm>
          <a:off x="571500" y="1085850"/>
          <a:ext cx="7886700" cy="2153936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2400300"/>
                <a:gridCol w="2971800"/>
                <a:gridCol w="2514600"/>
              </a:tblGrid>
              <a:tr h="390948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rgbClr val="003C57"/>
                          </a:solidFill>
                          <a:latin typeface="Orly's Font 2" pitchFamily="66" charset="0"/>
                        </a:rPr>
                        <a:t>Hundreds</a:t>
                      </a:r>
                      <a:endParaRPr lang="en-US" sz="1800" dirty="0">
                        <a:solidFill>
                          <a:srgbClr val="003C57"/>
                        </a:solidFill>
                        <a:latin typeface="Orly's Font 2" pitchFamily="66" charset="0"/>
                      </a:endParaRPr>
                    </a:p>
                  </a:txBody>
                  <a:tcPr marT="38100" marB="3810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rgbClr val="003C57"/>
                          </a:solidFill>
                          <a:latin typeface="Orly's Font 2" pitchFamily="66" charset="0"/>
                        </a:rPr>
                        <a:t>Tens</a:t>
                      </a:r>
                      <a:endParaRPr lang="en-US" sz="1800" dirty="0">
                        <a:solidFill>
                          <a:srgbClr val="003C57"/>
                        </a:solidFill>
                        <a:latin typeface="Orly's Font 2" pitchFamily="66" charset="0"/>
                      </a:endParaRPr>
                    </a:p>
                  </a:txBody>
                  <a:tcPr marT="38100" marB="3810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Orly's Font 2" pitchFamily="66" charset="0"/>
                        </a:rPr>
                        <a:t>Ones</a:t>
                      </a:r>
                      <a:endParaRPr lang="en-US" sz="18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Orly's Font 2" pitchFamily="66" charset="0"/>
                      </a:endParaRPr>
                    </a:p>
                  </a:txBody>
                  <a:tcPr marT="38100" marB="38100" anchor="ctr">
                    <a:solidFill>
                      <a:schemeClr val="accent4"/>
                    </a:solidFill>
                  </a:tcPr>
                </a:tc>
              </a:tr>
              <a:tr h="1762988"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Orly's Font 2" pitchFamily="66" charset="0"/>
                      </a:endParaRPr>
                    </a:p>
                  </a:txBody>
                  <a:tcPr marT="38100" marB="3810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Orly's Font 2" pitchFamily="66" charset="0"/>
                      </a:endParaRPr>
                    </a:p>
                  </a:txBody>
                  <a:tcPr marT="38100" marB="3810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Orly's Font 2" pitchFamily="66" charset="0"/>
                      </a:endParaRPr>
                    </a:p>
                  </a:txBody>
                  <a:tcPr marT="38100" marB="38100" anchor="ctr"/>
                </a:tc>
              </a:tr>
            </a:tbl>
          </a:graphicData>
        </a:graphic>
      </p:graphicFrame>
      <p:sp>
        <p:nvSpPr>
          <p:cNvPr id="24" name="Left Arrow Callout 23"/>
          <p:cNvSpPr/>
          <p:nvPr/>
        </p:nvSpPr>
        <p:spPr>
          <a:xfrm>
            <a:off x="5829300" y="1543050"/>
            <a:ext cx="2514600" cy="914400"/>
          </a:xfrm>
          <a:prstGeom prst="leftArrowCallout">
            <a:avLst>
              <a:gd name="adj1" fmla="val 22605"/>
              <a:gd name="adj2" fmla="val 27394"/>
              <a:gd name="adj3" fmla="val 14224"/>
              <a:gd name="adj4" fmla="val 90649"/>
            </a:avLst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39" name="Group 38"/>
          <p:cNvGrpSpPr/>
          <p:nvPr/>
        </p:nvGrpSpPr>
        <p:grpSpPr>
          <a:xfrm>
            <a:off x="6150304" y="3394166"/>
            <a:ext cx="2021082" cy="562617"/>
            <a:chOff x="6172200" y="3394166"/>
            <a:chExt cx="2021082" cy="562617"/>
          </a:xfrm>
        </p:grpSpPr>
        <p:sp>
          <p:nvSpPr>
            <p:cNvPr id="2" name="Cube 1"/>
            <p:cNvSpPr>
              <a:spLocks noChangeAspect="1"/>
            </p:cNvSpPr>
            <p:nvPr/>
          </p:nvSpPr>
          <p:spPr>
            <a:xfrm>
              <a:off x="6172200" y="3396517"/>
              <a:ext cx="225510" cy="203933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" name="Cube 2"/>
            <p:cNvSpPr>
              <a:spLocks noChangeAspect="1"/>
            </p:cNvSpPr>
            <p:nvPr/>
          </p:nvSpPr>
          <p:spPr>
            <a:xfrm>
              <a:off x="6403890" y="3396517"/>
              <a:ext cx="225510" cy="203933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" name="Cube 3"/>
            <p:cNvSpPr>
              <a:spLocks noChangeAspect="1"/>
            </p:cNvSpPr>
            <p:nvPr/>
          </p:nvSpPr>
          <p:spPr>
            <a:xfrm>
              <a:off x="6629400" y="3394166"/>
              <a:ext cx="225510" cy="203933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" name="Cube 4"/>
            <p:cNvSpPr>
              <a:spLocks noChangeAspect="1"/>
            </p:cNvSpPr>
            <p:nvPr/>
          </p:nvSpPr>
          <p:spPr>
            <a:xfrm>
              <a:off x="6861090" y="3394166"/>
              <a:ext cx="225510" cy="203933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" name="Cube 6"/>
            <p:cNvSpPr>
              <a:spLocks noChangeAspect="1"/>
            </p:cNvSpPr>
            <p:nvPr/>
          </p:nvSpPr>
          <p:spPr>
            <a:xfrm>
              <a:off x="6518190" y="3752850"/>
              <a:ext cx="225510" cy="203933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" name="Cube 7"/>
            <p:cNvSpPr>
              <a:spLocks noChangeAspect="1"/>
            </p:cNvSpPr>
            <p:nvPr/>
          </p:nvSpPr>
          <p:spPr>
            <a:xfrm>
              <a:off x="6858000" y="3750499"/>
              <a:ext cx="225510" cy="203933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" name="Cube 9"/>
            <p:cNvSpPr>
              <a:spLocks noChangeAspect="1"/>
            </p:cNvSpPr>
            <p:nvPr/>
          </p:nvSpPr>
          <p:spPr>
            <a:xfrm>
              <a:off x="7200900" y="3434174"/>
              <a:ext cx="225510" cy="203933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" name="Cube 10"/>
            <p:cNvSpPr>
              <a:spLocks noChangeAspect="1"/>
            </p:cNvSpPr>
            <p:nvPr/>
          </p:nvSpPr>
          <p:spPr>
            <a:xfrm>
              <a:off x="7432590" y="3434174"/>
              <a:ext cx="225510" cy="203933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" name="Cube 11"/>
            <p:cNvSpPr>
              <a:spLocks noChangeAspect="1"/>
            </p:cNvSpPr>
            <p:nvPr/>
          </p:nvSpPr>
          <p:spPr>
            <a:xfrm>
              <a:off x="7698636" y="3431823"/>
              <a:ext cx="225510" cy="203933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" name="Cube 12"/>
            <p:cNvSpPr>
              <a:spLocks noChangeAspect="1"/>
            </p:cNvSpPr>
            <p:nvPr/>
          </p:nvSpPr>
          <p:spPr>
            <a:xfrm>
              <a:off x="7967772" y="3431823"/>
              <a:ext cx="225510" cy="203933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25" name="Rectangle 24"/>
          <p:cNvSpPr/>
          <p:nvPr/>
        </p:nvSpPr>
        <p:spPr>
          <a:xfrm>
            <a:off x="7160364" y="3694148"/>
            <a:ext cx="1371600" cy="907984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37" name="Group 36"/>
          <p:cNvGrpSpPr/>
          <p:nvPr/>
        </p:nvGrpSpPr>
        <p:grpSpPr>
          <a:xfrm>
            <a:off x="7200900" y="3750499"/>
            <a:ext cx="1216764" cy="764351"/>
            <a:chOff x="7200900" y="3750499"/>
            <a:chExt cx="1216764" cy="764351"/>
          </a:xfrm>
        </p:grpSpPr>
        <p:sp>
          <p:nvSpPr>
            <p:cNvPr id="9" name="Cube 8"/>
            <p:cNvSpPr>
              <a:spLocks noChangeAspect="1"/>
            </p:cNvSpPr>
            <p:nvPr/>
          </p:nvSpPr>
          <p:spPr>
            <a:xfrm>
              <a:off x="7318290" y="3750499"/>
              <a:ext cx="225510" cy="203933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" name="Cube 13"/>
            <p:cNvSpPr>
              <a:spLocks noChangeAspect="1"/>
            </p:cNvSpPr>
            <p:nvPr/>
          </p:nvSpPr>
          <p:spPr>
            <a:xfrm>
              <a:off x="7620654" y="3764084"/>
              <a:ext cx="225510" cy="203933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" name="Cube 14"/>
            <p:cNvSpPr>
              <a:spLocks noChangeAspect="1"/>
            </p:cNvSpPr>
            <p:nvPr/>
          </p:nvSpPr>
          <p:spPr>
            <a:xfrm>
              <a:off x="7852344" y="3764084"/>
              <a:ext cx="225510" cy="203933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" name="Cube 15"/>
            <p:cNvSpPr>
              <a:spLocks noChangeAspect="1"/>
            </p:cNvSpPr>
            <p:nvPr/>
          </p:nvSpPr>
          <p:spPr>
            <a:xfrm>
              <a:off x="7773054" y="3916484"/>
              <a:ext cx="225510" cy="203933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" name="Cube 16"/>
            <p:cNvSpPr>
              <a:spLocks noChangeAspect="1"/>
            </p:cNvSpPr>
            <p:nvPr/>
          </p:nvSpPr>
          <p:spPr>
            <a:xfrm>
              <a:off x="8119044" y="3916484"/>
              <a:ext cx="225510" cy="203933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" name="Cube 17"/>
            <p:cNvSpPr>
              <a:spLocks noChangeAspect="1"/>
            </p:cNvSpPr>
            <p:nvPr/>
          </p:nvSpPr>
          <p:spPr>
            <a:xfrm>
              <a:off x="7318290" y="4044217"/>
              <a:ext cx="225510" cy="203933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" name="Cube 18"/>
            <p:cNvSpPr>
              <a:spLocks noChangeAspect="1"/>
            </p:cNvSpPr>
            <p:nvPr/>
          </p:nvSpPr>
          <p:spPr>
            <a:xfrm>
              <a:off x="7200900" y="4196617"/>
              <a:ext cx="225510" cy="203933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" name="Cube 19"/>
            <p:cNvSpPr>
              <a:spLocks noChangeAspect="1"/>
            </p:cNvSpPr>
            <p:nvPr/>
          </p:nvSpPr>
          <p:spPr>
            <a:xfrm>
              <a:off x="7432590" y="4196617"/>
              <a:ext cx="225510" cy="203933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" name="Cube 20"/>
            <p:cNvSpPr>
              <a:spLocks noChangeAspect="1"/>
            </p:cNvSpPr>
            <p:nvPr/>
          </p:nvSpPr>
          <p:spPr>
            <a:xfrm>
              <a:off x="7849254" y="4310917"/>
              <a:ext cx="225510" cy="203933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" name="Cube 21"/>
            <p:cNvSpPr>
              <a:spLocks noChangeAspect="1"/>
            </p:cNvSpPr>
            <p:nvPr/>
          </p:nvSpPr>
          <p:spPr>
            <a:xfrm>
              <a:off x="8192154" y="4310917"/>
              <a:ext cx="225510" cy="203933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6" name="Cube 5"/>
          <p:cNvSpPr>
            <a:spLocks noChangeAspect="1"/>
          </p:cNvSpPr>
          <p:nvPr/>
        </p:nvSpPr>
        <p:spPr>
          <a:xfrm>
            <a:off x="6286500" y="4057650"/>
            <a:ext cx="225510" cy="203933"/>
          </a:xfrm>
          <a:prstGeom prst="cube">
            <a:avLst/>
          </a:prstGeom>
          <a:solidFill>
            <a:schemeClr val="accent4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886200" y="3257550"/>
            <a:ext cx="12573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accent6"/>
                </a:solidFill>
                <a:latin typeface="Orly's Font 2"/>
                <a:ea typeface="Verdana" pitchFamily="34" charset="0"/>
                <a:cs typeface="Orly's Font 2"/>
              </a:rPr>
              <a:t>1 ten</a:t>
            </a:r>
          </a:p>
        </p:txBody>
      </p:sp>
      <p:sp>
        <p:nvSpPr>
          <p:cNvPr id="98" name="Cube 97"/>
          <p:cNvSpPr>
            <a:spLocks noChangeAspect="1"/>
          </p:cNvSpPr>
          <p:nvPr/>
        </p:nvSpPr>
        <p:spPr>
          <a:xfrm>
            <a:off x="6515100" y="4286250"/>
            <a:ext cx="225510" cy="203933"/>
          </a:xfrm>
          <a:prstGeom prst="cube">
            <a:avLst/>
          </a:prstGeom>
          <a:solidFill>
            <a:schemeClr val="accent4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9" name="Cube 98"/>
          <p:cNvSpPr>
            <a:spLocks noChangeAspect="1"/>
          </p:cNvSpPr>
          <p:nvPr/>
        </p:nvSpPr>
        <p:spPr>
          <a:xfrm>
            <a:off x="6286500" y="4286250"/>
            <a:ext cx="225510" cy="203933"/>
          </a:xfrm>
          <a:prstGeom prst="cube">
            <a:avLst/>
          </a:prstGeom>
          <a:solidFill>
            <a:schemeClr val="accent4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2" name="Cube 111"/>
          <p:cNvSpPr>
            <a:spLocks noChangeAspect="1"/>
          </p:cNvSpPr>
          <p:nvPr/>
        </p:nvSpPr>
        <p:spPr>
          <a:xfrm>
            <a:off x="6629400" y="4057650"/>
            <a:ext cx="225510" cy="203933"/>
          </a:xfrm>
          <a:prstGeom prst="cube">
            <a:avLst/>
          </a:prstGeom>
          <a:solidFill>
            <a:schemeClr val="accent4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3" name="Cube 112"/>
          <p:cNvSpPr>
            <a:spLocks noChangeAspect="1"/>
          </p:cNvSpPr>
          <p:nvPr/>
        </p:nvSpPr>
        <p:spPr>
          <a:xfrm>
            <a:off x="6858000" y="4171950"/>
            <a:ext cx="225510" cy="203933"/>
          </a:xfrm>
          <a:prstGeom prst="cube">
            <a:avLst/>
          </a:prstGeom>
          <a:solidFill>
            <a:schemeClr val="accent4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6" name="Left Arrow Callout 165"/>
          <p:cNvSpPr/>
          <p:nvPr/>
        </p:nvSpPr>
        <p:spPr>
          <a:xfrm>
            <a:off x="2688460" y="1543050"/>
            <a:ext cx="2861984" cy="1600200"/>
          </a:xfrm>
          <a:prstGeom prst="leftArrowCallout">
            <a:avLst>
              <a:gd name="adj1" fmla="val 21237"/>
              <a:gd name="adj2" fmla="val 22604"/>
              <a:gd name="adj3" fmla="val 12172"/>
              <a:gd name="adj4" fmla="val 89117"/>
            </a:avLst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162" name="Group 161"/>
          <p:cNvGrpSpPr/>
          <p:nvPr/>
        </p:nvGrpSpPr>
        <p:grpSpPr>
          <a:xfrm>
            <a:off x="3200400" y="3371850"/>
            <a:ext cx="2061859" cy="1265861"/>
            <a:chOff x="800101" y="3448493"/>
            <a:chExt cx="2061859" cy="1265861"/>
          </a:xfrm>
        </p:grpSpPr>
        <p:grpSp>
          <p:nvGrpSpPr>
            <p:cNvPr id="111" name="Group 110"/>
            <p:cNvGrpSpPr/>
            <p:nvPr/>
          </p:nvGrpSpPr>
          <p:grpSpPr>
            <a:xfrm>
              <a:off x="1028701" y="3600450"/>
              <a:ext cx="1762752" cy="711449"/>
              <a:chOff x="3543300" y="3769495"/>
              <a:chExt cx="1762752" cy="711449"/>
            </a:xfrm>
          </p:grpSpPr>
          <p:grpSp>
            <p:nvGrpSpPr>
              <p:cNvPr id="54" name="Group 53"/>
              <p:cNvGrpSpPr>
                <a:grpSpLocks noChangeAspect="1"/>
              </p:cNvGrpSpPr>
              <p:nvPr/>
            </p:nvGrpSpPr>
            <p:grpSpPr>
              <a:xfrm rot="16200000" flipV="1">
                <a:off x="4261281" y="3273621"/>
                <a:ext cx="194694" cy="1534152"/>
                <a:chOff x="7086600" y="1327908"/>
                <a:chExt cx="272430" cy="2075141"/>
              </a:xfrm>
              <a:solidFill>
                <a:schemeClr val="accent6"/>
              </a:solidFill>
            </p:grpSpPr>
            <p:sp>
              <p:nvSpPr>
                <p:cNvPr id="55" name="Cube 54"/>
                <p:cNvSpPr/>
                <p:nvPr/>
              </p:nvSpPr>
              <p:spPr>
                <a:xfrm>
                  <a:off x="7086600" y="3133127"/>
                  <a:ext cx="272430" cy="269922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6" name="Cube 55"/>
                <p:cNvSpPr/>
                <p:nvPr/>
              </p:nvSpPr>
              <p:spPr>
                <a:xfrm>
                  <a:off x="7086600" y="2930221"/>
                  <a:ext cx="272430" cy="269922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7" name="Cube 56"/>
                <p:cNvSpPr/>
                <p:nvPr/>
              </p:nvSpPr>
              <p:spPr>
                <a:xfrm>
                  <a:off x="7086600" y="2728427"/>
                  <a:ext cx="272430" cy="269922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8" name="Cube 57"/>
                <p:cNvSpPr/>
                <p:nvPr/>
              </p:nvSpPr>
              <p:spPr>
                <a:xfrm>
                  <a:off x="7086600" y="2528134"/>
                  <a:ext cx="272430" cy="269922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9" name="Cube 58"/>
                <p:cNvSpPr/>
                <p:nvPr/>
              </p:nvSpPr>
              <p:spPr>
                <a:xfrm>
                  <a:off x="7086600" y="2325725"/>
                  <a:ext cx="272430" cy="269922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0" name="Cube 59"/>
                <p:cNvSpPr/>
                <p:nvPr/>
              </p:nvSpPr>
              <p:spPr>
                <a:xfrm>
                  <a:off x="7086600" y="2127602"/>
                  <a:ext cx="272430" cy="269922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1" name="Cube 60"/>
                <p:cNvSpPr/>
                <p:nvPr/>
              </p:nvSpPr>
              <p:spPr>
                <a:xfrm>
                  <a:off x="7086600" y="1926563"/>
                  <a:ext cx="272430" cy="269922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2" name="Cube 61"/>
                <p:cNvSpPr/>
                <p:nvPr/>
              </p:nvSpPr>
              <p:spPr>
                <a:xfrm>
                  <a:off x="7086600" y="1728440"/>
                  <a:ext cx="272430" cy="269922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3" name="Cube 62"/>
                <p:cNvSpPr/>
                <p:nvPr/>
              </p:nvSpPr>
              <p:spPr>
                <a:xfrm>
                  <a:off x="7086600" y="1528201"/>
                  <a:ext cx="272430" cy="269922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4" name="Cube 63"/>
                <p:cNvSpPr/>
                <p:nvPr/>
              </p:nvSpPr>
              <p:spPr>
                <a:xfrm>
                  <a:off x="7086600" y="1327908"/>
                  <a:ext cx="272430" cy="269922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65" name="Group 64"/>
              <p:cNvGrpSpPr>
                <a:grpSpLocks noChangeAspect="1"/>
              </p:cNvGrpSpPr>
              <p:nvPr/>
            </p:nvGrpSpPr>
            <p:grpSpPr>
              <a:xfrm rot="16200000" flipV="1">
                <a:off x="4360172" y="3099766"/>
                <a:ext cx="194694" cy="1534152"/>
                <a:chOff x="7086600" y="1327908"/>
                <a:chExt cx="272430" cy="2075141"/>
              </a:xfrm>
              <a:solidFill>
                <a:schemeClr val="accent6"/>
              </a:solidFill>
            </p:grpSpPr>
            <p:sp>
              <p:nvSpPr>
                <p:cNvPr id="66" name="Cube 65"/>
                <p:cNvSpPr/>
                <p:nvPr/>
              </p:nvSpPr>
              <p:spPr>
                <a:xfrm>
                  <a:off x="7086600" y="3133127"/>
                  <a:ext cx="272430" cy="269922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7" name="Cube 66"/>
                <p:cNvSpPr/>
                <p:nvPr/>
              </p:nvSpPr>
              <p:spPr>
                <a:xfrm>
                  <a:off x="7086600" y="2930221"/>
                  <a:ext cx="272430" cy="269922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8" name="Cube 67"/>
                <p:cNvSpPr/>
                <p:nvPr/>
              </p:nvSpPr>
              <p:spPr>
                <a:xfrm>
                  <a:off x="7086600" y="2728427"/>
                  <a:ext cx="272430" cy="269922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9" name="Cube 68"/>
                <p:cNvSpPr/>
                <p:nvPr/>
              </p:nvSpPr>
              <p:spPr>
                <a:xfrm>
                  <a:off x="7086600" y="2528134"/>
                  <a:ext cx="272430" cy="269922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0" name="Cube 69"/>
                <p:cNvSpPr/>
                <p:nvPr/>
              </p:nvSpPr>
              <p:spPr>
                <a:xfrm>
                  <a:off x="7086600" y="2325725"/>
                  <a:ext cx="272430" cy="269922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1" name="Cube 70"/>
                <p:cNvSpPr/>
                <p:nvPr/>
              </p:nvSpPr>
              <p:spPr>
                <a:xfrm>
                  <a:off x="7086600" y="2127602"/>
                  <a:ext cx="272430" cy="269922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2" name="Cube 71"/>
                <p:cNvSpPr/>
                <p:nvPr/>
              </p:nvSpPr>
              <p:spPr>
                <a:xfrm>
                  <a:off x="7086600" y="1926563"/>
                  <a:ext cx="272430" cy="269922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3" name="Cube 72"/>
                <p:cNvSpPr/>
                <p:nvPr/>
              </p:nvSpPr>
              <p:spPr>
                <a:xfrm>
                  <a:off x="7086600" y="1728440"/>
                  <a:ext cx="272430" cy="269922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4" name="Cube 73"/>
                <p:cNvSpPr/>
                <p:nvPr/>
              </p:nvSpPr>
              <p:spPr>
                <a:xfrm>
                  <a:off x="7086600" y="1528201"/>
                  <a:ext cx="272430" cy="269922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5" name="Cube 74"/>
                <p:cNvSpPr/>
                <p:nvPr/>
              </p:nvSpPr>
              <p:spPr>
                <a:xfrm>
                  <a:off x="7086600" y="1327908"/>
                  <a:ext cx="272430" cy="269922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76" name="Group 75"/>
              <p:cNvGrpSpPr>
                <a:grpSpLocks noChangeAspect="1"/>
              </p:cNvGrpSpPr>
              <p:nvPr/>
            </p:nvGrpSpPr>
            <p:grpSpPr>
              <a:xfrm rot="16200000" flipV="1">
                <a:off x="4441629" y="3387921"/>
                <a:ext cx="194694" cy="1534152"/>
                <a:chOff x="7086600" y="1327908"/>
                <a:chExt cx="272430" cy="2075141"/>
              </a:xfrm>
              <a:solidFill>
                <a:schemeClr val="accent6"/>
              </a:solidFill>
            </p:grpSpPr>
            <p:sp>
              <p:nvSpPr>
                <p:cNvPr id="77" name="Cube 76"/>
                <p:cNvSpPr/>
                <p:nvPr/>
              </p:nvSpPr>
              <p:spPr>
                <a:xfrm>
                  <a:off x="7086600" y="3133127"/>
                  <a:ext cx="272430" cy="269922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8" name="Cube 77"/>
                <p:cNvSpPr/>
                <p:nvPr/>
              </p:nvSpPr>
              <p:spPr>
                <a:xfrm>
                  <a:off x="7086600" y="2930221"/>
                  <a:ext cx="272430" cy="269922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9" name="Cube 78"/>
                <p:cNvSpPr/>
                <p:nvPr/>
              </p:nvSpPr>
              <p:spPr>
                <a:xfrm>
                  <a:off x="7086600" y="2728427"/>
                  <a:ext cx="272430" cy="269922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0" name="Cube 79"/>
                <p:cNvSpPr/>
                <p:nvPr/>
              </p:nvSpPr>
              <p:spPr>
                <a:xfrm>
                  <a:off x="7086600" y="2528134"/>
                  <a:ext cx="272430" cy="269922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" name="Cube 80"/>
                <p:cNvSpPr/>
                <p:nvPr/>
              </p:nvSpPr>
              <p:spPr>
                <a:xfrm>
                  <a:off x="7086600" y="2325725"/>
                  <a:ext cx="272430" cy="269922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2" name="Cube 81"/>
                <p:cNvSpPr/>
                <p:nvPr/>
              </p:nvSpPr>
              <p:spPr>
                <a:xfrm>
                  <a:off x="7086600" y="2127602"/>
                  <a:ext cx="272430" cy="269922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3" name="Cube 82"/>
                <p:cNvSpPr/>
                <p:nvPr/>
              </p:nvSpPr>
              <p:spPr>
                <a:xfrm>
                  <a:off x="7086600" y="1926563"/>
                  <a:ext cx="272430" cy="269922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4" name="Cube 83"/>
                <p:cNvSpPr/>
                <p:nvPr/>
              </p:nvSpPr>
              <p:spPr>
                <a:xfrm>
                  <a:off x="7086600" y="1728440"/>
                  <a:ext cx="272430" cy="269922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5" name="Cube 84"/>
                <p:cNvSpPr/>
                <p:nvPr/>
              </p:nvSpPr>
              <p:spPr>
                <a:xfrm>
                  <a:off x="7086600" y="1528201"/>
                  <a:ext cx="272430" cy="269922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6" name="Cube 85"/>
                <p:cNvSpPr/>
                <p:nvPr/>
              </p:nvSpPr>
              <p:spPr>
                <a:xfrm>
                  <a:off x="7086600" y="1327908"/>
                  <a:ext cx="272430" cy="269922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87" name="Group 86"/>
              <p:cNvGrpSpPr>
                <a:grpSpLocks noChangeAspect="1"/>
              </p:cNvGrpSpPr>
              <p:nvPr/>
            </p:nvGrpSpPr>
            <p:grpSpPr>
              <a:xfrm rot="16200000" flipV="1">
                <a:off x="4375581" y="3502221"/>
                <a:ext cx="194694" cy="1534152"/>
                <a:chOff x="7086600" y="1327908"/>
                <a:chExt cx="272430" cy="2075141"/>
              </a:xfrm>
              <a:solidFill>
                <a:schemeClr val="accent6"/>
              </a:solidFill>
            </p:grpSpPr>
            <p:sp>
              <p:nvSpPr>
                <p:cNvPr id="88" name="Cube 87"/>
                <p:cNvSpPr/>
                <p:nvPr/>
              </p:nvSpPr>
              <p:spPr>
                <a:xfrm>
                  <a:off x="7086600" y="3133127"/>
                  <a:ext cx="272430" cy="269922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9" name="Cube 88"/>
                <p:cNvSpPr/>
                <p:nvPr/>
              </p:nvSpPr>
              <p:spPr>
                <a:xfrm>
                  <a:off x="7086600" y="2930221"/>
                  <a:ext cx="272430" cy="269922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0" name="Cube 89"/>
                <p:cNvSpPr/>
                <p:nvPr/>
              </p:nvSpPr>
              <p:spPr>
                <a:xfrm>
                  <a:off x="7086600" y="2728427"/>
                  <a:ext cx="272430" cy="269922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1" name="Cube 90"/>
                <p:cNvSpPr/>
                <p:nvPr/>
              </p:nvSpPr>
              <p:spPr>
                <a:xfrm>
                  <a:off x="7086600" y="2528134"/>
                  <a:ext cx="272430" cy="269922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2" name="Cube 91"/>
                <p:cNvSpPr/>
                <p:nvPr/>
              </p:nvSpPr>
              <p:spPr>
                <a:xfrm>
                  <a:off x="7086600" y="2325725"/>
                  <a:ext cx="272430" cy="269922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3" name="Cube 92"/>
                <p:cNvSpPr/>
                <p:nvPr/>
              </p:nvSpPr>
              <p:spPr>
                <a:xfrm>
                  <a:off x="7086600" y="2127602"/>
                  <a:ext cx="272430" cy="269922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4" name="Cube 93"/>
                <p:cNvSpPr/>
                <p:nvPr/>
              </p:nvSpPr>
              <p:spPr>
                <a:xfrm>
                  <a:off x="7086600" y="1926563"/>
                  <a:ext cx="272430" cy="269922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" name="Cube 94"/>
                <p:cNvSpPr/>
                <p:nvPr/>
              </p:nvSpPr>
              <p:spPr>
                <a:xfrm>
                  <a:off x="7086600" y="1728440"/>
                  <a:ext cx="272430" cy="269922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" name="Cube 95"/>
                <p:cNvSpPr/>
                <p:nvPr/>
              </p:nvSpPr>
              <p:spPr>
                <a:xfrm>
                  <a:off x="7086600" y="1528201"/>
                  <a:ext cx="272430" cy="269922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7" name="Cube 96"/>
                <p:cNvSpPr/>
                <p:nvPr/>
              </p:nvSpPr>
              <p:spPr>
                <a:xfrm>
                  <a:off x="7086600" y="1327908"/>
                  <a:ext cx="272430" cy="269922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00" name="Group 99"/>
              <p:cNvGrpSpPr>
                <a:grpSpLocks noChangeAspect="1"/>
              </p:cNvGrpSpPr>
              <p:nvPr/>
            </p:nvGrpSpPr>
            <p:grpSpPr>
              <a:xfrm rot="16200000" flipV="1">
                <a:off x="4213029" y="3616521"/>
                <a:ext cx="194694" cy="1534152"/>
                <a:chOff x="7086600" y="1327908"/>
                <a:chExt cx="272430" cy="2075141"/>
              </a:xfrm>
              <a:solidFill>
                <a:schemeClr val="accent6"/>
              </a:solidFill>
            </p:grpSpPr>
            <p:sp>
              <p:nvSpPr>
                <p:cNvPr id="101" name="Cube 100"/>
                <p:cNvSpPr/>
                <p:nvPr/>
              </p:nvSpPr>
              <p:spPr>
                <a:xfrm>
                  <a:off x="7086600" y="3133127"/>
                  <a:ext cx="272430" cy="269922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2" name="Cube 101"/>
                <p:cNvSpPr/>
                <p:nvPr/>
              </p:nvSpPr>
              <p:spPr>
                <a:xfrm>
                  <a:off x="7086600" y="2930221"/>
                  <a:ext cx="272430" cy="269922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3" name="Cube 102"/>
                <p:cNvSpPr/>
                <p:nvPr/>
              </p:nvSpPr>
              <p:spPr>
                <a:xfrm>
                  <a:off x="7086600" y="2728427"/>
                  <a:ext cx="272430" cy="269922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4" name="Cube 103"/>
                <p:cNvSpPr/>
                <p:nvPr/>
              </p:nvSpPr>
              <p:spPr>
                <a:xfrm>
                  <a:off x="7086600" y="2528134"/>
                  <a:ext cx="272430" cy="269922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5" name="Cube 104"/>
                <p:cNvSpPr/>
                <p:nvPr/>
              </p:nvSpPr>
              <p:spPr>
                <a:xfrm>
                  <a:off x="7086600" y="2325725"/>
                  <a:ext cx="272430" cy="269922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6" name="Cube 105"/>
                <p:cNvSpPr/>
                <p:nvPr/>
              </p:nvSpPr>
              <p:spPr>
                <a:xfrm>
                  <a:off x="7086600" y="2127602"/>
                  <a:ext cx="272430" cy="269922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7" name="Cube 106"/>
                <p:cNvSpPr/>
                <p:nvPr/>
              </p:nvSpPr>
              <p:spPr>
                <a:xfrm>
                  <a:off x="7086600" y="1926563"/>
                  <a:ext cx="272430" cy="269922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8" name="Cube 107"/>
                <p:cNvSpPr/>
                <p:nvPr/>
              </p:nvSpPr>
              <p:spPr>
                <a:xfrm>
                  <a:off x="7086600" y="1728440"/>
                  <a:ext cx="272430" cy="269922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9" name="Cube 108"/>
                <p:cNvSpPr/>
                <p:nvPr/>
              </p:nvSpPr>
              <p:spPr>
                <a:xfrm>
                  <a:off x="7086600" y="1528201"/>
                  <a:ext cx="272430" cy="269922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0" name="Cube 109"/>
                <p:cNvSpPr/>
                <p:nvPr/>
              </p:nvSpPr>
              <p:spPr>
                <a:xfrm>
                  <a:off x="7086600" y="1327908"/>
                  <a:ext cx="272430" cy="269922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37" name="Group 136"/>
            <p:cNvGrpSpPr>
              <a:grpSpLocks noChangeAspect="1"/>
            </p:cNvGrpSpPr>
            <p:nvPr/>
          </p:nvGrpSpPr>
          <p:grpSpPr>
            <a:xfrm rot="16200000" flipV="1">
              <a:off x="1469830" y="3502221"/>
              <a:ext cx="194694" cy="1534152"/>
              <a:chOff x="7086600" y="1327908"/>
              <a:chExt cx="272430" cy="2075141"/>
            </a:xfrm>
            <a:solidFill>
              <a:schemeClr val="accent6"/>
            </a:solidFill>
          </p:grpSpPr>
          <p:sp>
            <p:nvSpPr>
              <p:cNvPr id="138" name="Cube 137"/>
              <p:cNvSpPr/>
              <p:nvPr/>
            </p:nvSpPr>
            <p:spPr>
              <a:xfrm>
                <a:off x="7086600" y="31331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9" name="Cube 138"/>
              <p:cNvSpPr/>
              <p:nvPr/>
            </p:nvSpPr>
            <p:spPr>
              <a:xfrm>
                <a:off x="7086600" y="293022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0" name="Cube 139"/>
              <p:cNvSpPr/>
              <p:nvPr/>
            </p:nvSpPr>
            <p:spPr>
              <a:xfrm>
                <a:off x="7086600" y="27284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1" name="Cube 140"/>
              <p:cNvSpPr/>
              <p:nvPr/>
            </p:nvSpPr>
            <p:spPr>
              <a:xfrm>
                <a:off x="7086600" y="2528134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2" name="Cube 141"/>
              <p:cNvSpPr/>
              <p:nvPr/>
            </p:nvSpPr>
            <p:spPr>
              <a:xfrm>
                <a:off x="7086600" y="2325725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" name="Cube 142"/>
              <p:cNvSpPr/>
              <p:nvPr/>
            </p:nvSpPr>
            <p:spPr>
              <a:xfrm>
                <a:off x="7086600" y="2127602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" name="Cube 143"/>
              <p:cNvSpPr/>
              <p:nvPr/>
            </p:nvSpPr>
            <p:spPr>
              <a:xfrm>
                <a:off x="7086600" y="1926563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5" name="Cube 144"/>
              <p:cNvSpPr/>
              <p:nvPr/>
            </p:nvSpPr>
            <p:spPr>
              <a:xfrm>
                <a:off x="7086600" y="1728440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" name="Cube 145"/>
              <p:cNvSpPr/>
              <p:nvPr/>
            </p:nvSpPr>
            <p:spPr>
              <a:xfrm>
                <a:off x="7086600" y="152820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" name="Cube 146"/>
              <p:cNvSpPr/>
              <p:nvPr/>
            </p:nvSpPr>
            <p:spPr>
              <a:xfrm>
                <a:off x="7086600" y="1327908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4" name="Group 113"/>
            <p:cNvGrpSpPr>
              <a:grpSpLocks noChangeAspect="1"/>
            </p:cNvGrpSpPr>
            <p:nvPr/>
          </p:nvGrpSpPr>
          <p:grpSpPr>
            <a:xfrm rot="16200000" flipV="1">
              <a:off x="1764117" y="2778764"/>
              <a:ext cx="194694" cy="1534152"/>
              <a:chOff x="7086600" y="1327908"/>
              <a:chExt cx="272430" cy="2075141"/>
            </a:xfrm>
            <a:solidFill>
              <a:schemeClr val="accent6"/>
            </a:solidFill>
          </p:grpSpPr>
          <p:sp>
            <p:nvSpPr>
              <p:cNvPr id="115" name="Cube 114"/>
              <p:cNvSpPr/>
              <p:nvPr/>
            </p:nvSpPr>
            <p:spPr>
              <a:xfrm>
                <a:off x="7086600" y="31331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" name="Cube 115"/>
              <p:cNvSpPr/>
              <p:nvPr/>
            </p:nvSpPr>
            <p:spPr>
              <a:xfrm>
                <a:off x="7086600" y="293022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" name="Cube 116"/>
              <p:cNvSpPr/>
              <p:nvPr/>
            </p:nvSpPr>
            <p:spPr>
              <a:xfrm>
                <a:off x="7086600" y="27284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" name="Cube 117"/>
              <p:cNvSpPr/>
              <p:nvPr/>
            </p:nvSpPr>
            <p:spPr>
              <a:xfrm>
                <a:off x="7086600" y="2528134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" name="Cube 118"/>
              <p:cNvSpPr/>
              <p:nvPr/>
            </p:nvSpPr>
            <p:spPr>
              <a:xfrm>
                <a:off x="7086600" y="2325725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" name="Cube 119"/>
              <p:cNvSpPr/>
              <p:nvPr/>
            </p:nvSpPr>
            <p:spPr>
              <a:xfrm>
                <a:off x="7086600" y="2127602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" name="Cube 120"/>
              <p:cNvSpPr/>
              <p:nvPr/>
            </p:nvSpPr>
            <p:spPr>
              <a:xfrm>
                <a:off x="7086600" y="1926563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" name="Cube 121"/>
              <p:cNvSpPr/>
              <p:nvPr/>
            </p:nvSpPr>
            <p:spPr>
              <a:xfrm>
                <a:off x="7086600" y="1728440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" name="Cube 122"/>
              <p:cNvSpPr/>
              <p:nvPr/>
            </p:nvSpPr>
            <p:spPr>
              <a:xfrm>
                <a:off x="7086600" y="152820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" name="Cube 123"/>
              <p:cNvSpPr/>
              <p:nvPr/>
            </p:nvSpPr>
            <p:spPr>
              <a:xfrm>
                <a:off x="7086600" y="1327908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5" name="Group 124"/>
            <p:cNvGrpSpPr>
              <a:grpSpLocks noChangeAspect="1"/>
            </p:cNvGrpSpPr>
            <p:nvPr/>
          </p:nvGrpSpPr>
          <p:grpSpPr>
            <a:xfrm rot="16200000" flipV="1">
              <a:off x="1894185" y="3763668"/>
              <a:ext cx="194694" cy="1534152"/>
              <a:chOff x="7086600" y="1327908"/>
              <a:chExt cx="272430" cy="2075141"/>
            </a:xfrm>
            <a:solidFill>
              <a:schemeClr val="accent6"/>
            </a:solidFill>
          </p:grpSpPr>
          <p:sp>
            <p:nvSpPr>
              <p:cNvPr id="126" name="Cube 125"/>
              <p:cNvSpPr/>
              <p:nvPr/>
            </p:nvSpPr>
            <p:spPr>
              <a:xfrm>
                <a:off x="7086600" y="31331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" name="Cube 126"/>
              <p:cNvSpPr/>
              <p:nvPr/>
            </p:nvSpPr>
            <p:spPr>
              <a:xfrm>
                <a:off x="7086600" y="293022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" name="Cube 127"/>
              <p:cNvSpPr/>
              <p:nvPr/>
            </p:nvSpPr>
            <p:spPr>
              <a:xfrm>
                <a:off x="7086600" y="27284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" name="Cube 128"/>
              <p:cNvSpPr/>
              <p:nvPr/>
            </p:nvSpPr>
            <p:spPr>
              <a:xfrm>
                <a:off x="7086600" y="2528134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" name="Cube 129"/>
              <p:cNvSpPr/>
              <p:nvPr/>
            </p:nvSpPr>
            <p:spPr>
              <a:xfrm>
                <a:off x="7086600" y="2325725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" name="Cube 130"/>
              <p:cNvSpPr/>
              <p:nvPr/>
            </p:nvSpPr>
            <p:spPr>
              <a:xfrm>
                <a:off x="7086600" y="2127602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" name="Cube 131"/>
              <p:cNvSpPr/>
              <p:nvPr/>
            </p:nvSpPr>
            <p:spPr>
              <a:xfrm>
                <a:off x="7086600" y="1926563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" name="Cube 132"/>
              <p:cNvSpPr/>
              <p:nvPr/>
            </p:nvSpPr>
            <p:spPr>
              <a:xfrm>
                <a:off x="7086600" y="1728440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" name="Cube 133"/>
              <p:cNvSpPr/>
              <p:nvPr/>
            </p:nvSpPr>
            <p:spPr>
              <a:xfrm>
                <a:off x="7086600" y="152820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5" name="Cube 134"/>
              <p:cNvSpPr/>
              <p:nvPr/>
            </p:nvSpPr>
            <p:spPr>
              <a:xfrm>
                <a:off x="7086600" y="1327908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9" name="Group 148"/>
            <p:cNvGrpSpPr>
              <a:grpSpLocks noChangeAspect="1"/>
            </p:cNvGrpSpPr>
            <p:nvPr/>
          </p:nvGrpSpPr>
          <p:grpSpPr>
            <a:xfrm rot="16200000" flipV="1">
              <a:off x="1997537" y="3849931"/>
              <a:ext cx="194694" cy="1534152"/>
              <a:chOff x="7086600" y="1327908"/>
              <a:chExt cx="272430" cy="2075141"/>
            </a:xfrm>
            <a:solidFill>
              <a:schemeClr val="accent6"/>
            </a:solidFill>
          </p:grpSpPr>
          <p:sp>
            <p:nvSpPr>
              <p:cNvPr id="150" name="Cube 149"/>
              <p:cNvSpPr/>
              <p:nvPr/>
            </p:nvSpPr>
            <p:spPr>
              <a:xfrm>
                <a:off x="7086600" y="31331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1" name="Cube 150"/>
              <p:cNvSpPr/>
              <p:nvPr/>
            </p:nvSpPr>
            <p:spPr>
              <a:xfrm>
                <a:off x="7086600" y="293022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" name="Cube 151"/>
              <p:cNvSpPr/>
              <p:nvPr/>
            </p:nvSpPr>
            <p:spPr>
              <a:xfrm>
                <a:off x="7086600" y="27284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3" name="Cube 152"/>
              <p:cNvSpPr/>
              <p:nvPr/>
            </p:nvSpPr>
            <p:spPr>
              <a:xfrm>
                <a:off x="7086600" y="2528134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4" name="Cube 153"/>
              <p:cNvSpPr/>
              <p:nvPr/>
            </p:nvSpPr>
            <p:spPr>
              <a:xfrm>
                <a:off x="7086600" y="2325725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5" name="Cube 154"/>
              <p:cNvSpPr/>
              <p:nvPr/>
            </p:nvSpPr>
            <p:spPr>
              <a:xfrm>
                <a:off x="7086600" y="2127602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6" name="Cube 155"/>
              <p:cNvSpPr/>
              <p:nvPr/>
            </p:nvSpPr>
            <p:spPr>
              <a:xfrm>
                <a:off x="7086600" y="1926563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" name="Cube 156"/>
              <p:cNvSpPr/>
              <p:nvPr/>
            </p:nvSpPr>
            <p:spPr>
              <a:xfrm>
                <a:off x="7086600" y="1728440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8" name="Cube 157"/>
              <p:cNvSpPr/>
              <p:nvPr/>
            </p:nvSpPr>
            <p:spPr>
              <a:xfrm>
                <a:off x="7086600" y="152820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" name="Cube 158"/>
              <p:cNvSpPr/>
              <p:nvPr/>
            </p:nvSpPr>
            <p:spPr>
              <a:xfrm>
                <a:off x="7086600" y="1327908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26" name="Group 25"/>
          <p:cNvGrpSpPr>
            <a:grpSpLocks noChangeAspect="1"/>
          </p:cNvGrpSpPr>
          <p:nvPr/>
        </p:nvGrpSpPr>
        <p:grpSpPr>
          <a:xfrm>
            <a:off x="5578804" y="1543050"/>
            <a:ext cx="194694" cy="1534152"/>
            <a:chOff x="7086600" y="1327908"/>
            <a:chExt cx="272430" cy="2075141"/>
          </a:xfrm>
          <a:solidFill>
            <a:schemeClr val="accent6"/>
          </a:solidFill>
        </p:grpSpPr>
        <p:sp>
          <p:nvSpPr>
            <p:cNvPr id="27" name="Cube 26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" name="Cube 27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" name="Cube 28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" name="Cube 29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1" name="Cube 30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2" name="Cube 31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3" name="Cube 32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4" name="Cube 33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5" name="Cube 34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6" name="Cube 35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40" name="Group 39"/>
          <p:cNvGrpSpPr>
            <a:grpSpLocks noChangeAspect="1"/>
          </p:cNvGrpSpPr>
          <p:nvPr/>
        </p:nvGrpSpPr>
        <p:grpSpPr>
          <a:xfrm>
            <a:off x="5317360" y="1543050"/>
            <a:ext cx="194694" cy="1534152"/>
            <a:chOff x="7086600" y="1327908"/>
            <a:chExt cx="272430" cy="2075141"/>
          </a:xfrm>
          <a:solidFill>
            <a:schemeClr val="accent6"/>
          </a:solidFill>
        </p:grpSpPr>
        <p:sp>
          <p:nvSpPr>
            <p:cNvPr id="41" name="Cube 40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2" name="Cube 41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3" name="Cube 42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4" name="Cube 43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5" name="Cube 44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6" name="Cube 45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7" name="Cube 46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8" name="Cube 47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9" name="Cube 48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0" name="Cube 49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67" name="Group 166"/>
          <p:cNvGrpSpPr/>
          <p:nvPr/>
        </p:nvGrpSpPr>
        <p:grpSpPr>
          <a:xfrm>
            <a:off x="1243834" y="1771650"/>
            <a:ext cx="1156466" cy="1143000"/>
            <a:chOff x="-2857500" y="-82558"/>
            <a:chExt cx="2686500" cy="2655218"/>
          </a:xfrm>
        </p:grpSpPr>
        <p:grpSp>
          <p:nvGrpSpPr>
            <p:cNvPr id="168" name="Group 167"/>
            <p:cNvGrpSpPr/>
            <p:nvPr/>
          </p:nvGrpSpPr>
          <p:grpSpPr>
            <a:xfrm>
              <a:off x="-2857500" y="-79828"/>
              <a:ext cx="342900" cy="2652488"/>
              <a:chOff x="-1257300" y="-80738"/>
              <a:chExt cx="342900" cy="2652488"/>
            </a:xfrm>
          </p:grpSpPr>
          <p:sp>
            <p:nvSpPr>
              <p:cNvPr id="268" name="Cube 26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9" name="Cube 26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0" name="Cube 26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1" name="Cube 27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2" name="Cube 27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3" name="Cube 27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4" name="Cube 27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5" name="Cube 27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6" name="Cube 27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7" name="Cube 27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9" name="Group 168"/>
            <p:cNvGrpSpPr/>
            <p:nvPr/>
          </p:nvGrpSpPr>
          <p:grpSpPr>
            <a:xfrm>
              <a:off x="-2594880" y="-80738"/>
              <a:ext cx="342900" cy="2652488"/>
              <a:chOff x="-1257300" y="-80738"/>
              <a:chExt cx="342900" cy="2652488"/>
            </a:xfrm>
          </p:grpSpPr>
          <p:sp>
            <p:nvSpPr>
              <p:cNvPr id="258" name="Cube 25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9" name="Cube 25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0" name="Cube 25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1" name="Cube 26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2" name="Cube 26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3" name="Cube 26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4" name="Cube 26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5" name="Cube 26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6" name="Cube 26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7" name="Cube 26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70" name="Group 169"/>
            <p:cNvGrpSpPr/>
            <p:nvPr/>
          </p:nvGrpSpPr>
          <p:grpSpPr>
            <a:xfrm>
              <a:off x="-2343600" y="-80738"/>
              <a:ext cx="342900" cy="2652488"/>
              <a:chOff x="-1257300" y="-80738"/>
              <a:chExt cx="342900" cy="2652488"/>
            </a:xfrm>
          </p:grpSpPr>
          <p:sp>
            <p:nvSpPr>
              <p:cNvPr id="248" name="Cube 24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9" name="Cube 24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0" name="Cube 24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1" name="Cube 25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2" name="Cube 25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3" name="Cube 25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4" name="Cube 25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5" name="Cube 25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6" name="Cube 25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7" name="Cube 25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71" name="Group 170"/>
            <p:cNvGrpSpPr/>
            <p:nvPr/>
          </p:nvGrpSpPr>
          <p:grpSpPr>
            <a:xfrm>
              <a:off x="-2080980" y="-81648"/>
              <a:ext cx="342900" cy="2652488"/>
              <a:chOff x="-1257300" y="-80738"/>
              <a:chExt cx="342900" cy="2652488"/>
            </a:xfrm>
          </p:grpSpPr>
          <p:sp>
            <p:nvSpPr>
              <p:cNvPr id="238" name="Cube 23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9" name="Cube 23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0" name="Cube 23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1" name="Cube 24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2" name="Cube 24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3" name="Cube 24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4" name="Cube 24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5" name="Cube 24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6" name="Cube 24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7" name="Cube 24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72" name="Group 171"/>
            <p:cNvGrpSpPr/>
            <p:nvPr/>
          </p:nvGrpSpPr>
          <p:grpSpPr>
            <a:xfrm>
              <a:off x="-1816560" y="-80738"/>
              <a:ext cx="342900" cy="2652488"/>
              <a:chOff x="-1257300" y="-80738"/>
              <a:chExt cx="342900" cy="2652488"/>
            </a:xfrm>
          </p:grpSpPr>
          <p:sp>
            <p:nvSpPr>
              <p:cNvPr id="228" name="Cube 22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9" name="Cube 22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0" name="Cube 22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1" name="Cube 23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2" name="Cube 23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3" name="Cube 23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4" name="Cube 23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5" name="Cube 23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6" name="Cube 23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7" name="Cube 23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73" name="Group 172"/>
            <p:cNvGrpSpPr/>
            <p:nvPr/>
          </p:nvGrpSpPr>
          <p:grpSpPr>
            <a:xfrm>
              <a:off x="-1553940" y="-81648"/>
              <a:ext cx="342900" cy="2652488"/>
              <a:chOff x="-1257300" y="-80738"/>
              <a:chExt cx="342900" cy="2652488"/>
            </a:xfrm>
          </p:grpSpPr>
          <p:sp>
            <p:nvSpPr>
              <p:cNvPr id="218" name="Cube 21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9" name="Cube 21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0" name="Cube 21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1" name="Cube 22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2" name="Cube 22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3" name="Cube 22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4" name="Cube 22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" name="Cube 22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6" name="Cube 22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7" name="Cube 22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74" name="Group 173"/>
            <p:cNvGrpSpPr/>
            <p:nvPr/>
          </p:nvGrpSpPr>
          <p:grpSpPr>
            <a:xfrm>
              <a:off x="-1302660" y="-81648"/>
              <a:ext cx="342900" cy="2652488"/>
              <a:chOff x="-1257300" y="-80738"/>
              <a:chExt cx="342900" cy="2652488"/>
            </a:xfrm>
          </p:grpSpPr>
          <p:sp>
            <p:nvSpPr>
              <p:cNvPr id="208" name="Cube 20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9" name="Cube 20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0" name="Cube 20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1" name="Cube 21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2" name="Cube 21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3" name="Cube 21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4" name="Cube 21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5" name="Cube 21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6" name="Cube 21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7" name="Cube 21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75" name="Group 174"/>
            <p:cNvGrpSpPr/>
            <p:nvPr/>
          </p:nvGrpSpPr>
          <p:grpSpPr>
            <a:xfrm>
              <a:off x="-1040040" y="-82558"/>
              <a:ext cx="342900" cy="2652488"/>
              <a:chOff x="-1257300" y="-80738"/>
              <a:chExt cx="342900" cy="2652488"/>
            </a:xfrm>
          </p:grpSpPr>
          <p:sp>
            <p:nvSpPr>
              <p:cNvPr id="198" name="Cube 19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9" name="Cube 19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0" name="Cube 19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1" name="Cube 20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2" name="Cube 20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3" name="Cube 20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4" name="Cube 20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5" name="Cube 20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6" name="Cube 20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7" name="Cube 20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76" name="Group 175"/>
            <p:cNvGrpSpPr/>
            <p:nvPr/>
          </p:nvGrpSpPr>
          <p:grpSpPr>
            <a:xfrm>
              <a:off x="-776520" y="-80738"/>
              <a:ext cx="342900" cy="2652488"/>
              <a:chOff x="-1257300" y="-80738"/>
              <a:chExt cx="342900" cy="2652488"/>
            </a:xfrm>
          </p:grpSpPr>
          <p:sp>
            <p:nvSpPr>
              <p:cNvPr id="188" name="Cube 18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9" name="Cube 18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0" name="Cube 18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1" name="Cube 19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2" name="Cube 19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3" name="Cube 19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4" name="Cube 19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5" name="Cube 19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6" name="Cube 19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7" name="Cube 19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77" name="Group 176"/>
            <p:cNvGrpSpPr/>
            <p:nvPr/>
          </p:nvGrpSpPr>
          <p:grpSpPr>
            <a:xfrm>
              <a:off x="-513900" y="-81648"/>
              <a:ext cx="342900" cy="2652488"/>
              <a:chOff x="-1257300" y="-80738"/>
              <a:chExt cx="342900" cy="2652488"/>
            </a:xfrm>
          </p:grpSpPr>
          <p:sp>
            <p:nvSpPr>
              <p:cNvPr id="178" name="Cube 17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9" name="Cube 17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0" name="Cube 17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1" name="Cube 18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2" name="Cube 18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3" name="Cube 18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4" name="Cube 18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5" name="Cube 18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6" name="Cube 18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7" name="Cube 18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81" name="Text Placeholder 2"/>
          <p:cNvSpPr txBox="1">
            <a:spLocks/>
          </p:cNvSpPr>
          <p:nvPr/>
        </p:nvSpPr>
        <p:spPr bwMode="auto">
          <a:xfrm>
            <a:off x="6477436" y="3943350"/>
            <a:ext cx="13716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44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rPr>
              <a:t>115</a:t>
            </a:r>
            <a:endParaRPr lang="en-US" sz="4400" dirty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1089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044E-6 -1.28933E-6 L -0.06248 -0.42196 " pathEditMode="relative" ptsTypes="AA">
                                      <p:cBhvr>
                                        <p:cTn id="37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09309E-7 4.60827E-6 L 0.0125 -0.32542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" y="-16286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7503 -0.42196 " pathEditMode="relative" ptsTypes="AA">
                                      <p:cBhvr>
                                        <p:cTn id="7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7503 -0.42196 " pathEditMode="relative" ptsTypes="AA">
                                      <p:cBhvr>
                                        <p:cTn id="80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7503 -0.42196 " pathEditMode="relative" ptsTypes="AA">
                                      <p:cBhvr>
                                        <p:cTn id="82"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7503 -0.42196 " pathEditMode="relative" ptsTypes="AA">
                                      <p:cBhvr>
                                        <p:cTn id="84" dur="2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7503 -0.42196 " pathEditMode="relative" ptsTypes="AA">
                                      <p:cBhvr>
                                        <p:cTn id="86" dur="2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1747E-6 -4.86737E-6 L -0.01146 -0.34793 " pathEditMode="relative" rAng="0" ptsTypes="AA">
                                      <p:cBhvr>
                                        <p:cTn id="90" dur="2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3" y="-173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0" grpId="0" build="p"/>
      <p:bldP spid="38" grpId="0" animBg="1"/>
      <p:bldP spid="38" grpId="1" animBg="1"/>
      <p:bldP spid="52" grpId="0"/>
      <p:bldP spid="53" grpId="0"/>
      <p:bldP spid="24" grpId="0" animBg="1"/>
      <p:bldP spid="24" grpId="1" animBg="1"/>
      <p:bldP spid="25" grpId="0" animBg="1"/>
      <p:bldP spid="25" grpId="1" animBg="1"/>
      <p:bldP spid="6" grpId="0" animBg="1"/>
      <p:bldP spid="6" grpId="1" animBg="1"/>
      <p:bldP spid="51" grpId="0"/>
      <p:bldP spid="98" grpId="0" animBg="1"/>
      <p:bldP spid="98" grpId="1" animBg="1"/>
      <p:bldP spid="99" grpId="0" animBg="1"/>
      <p:bldP spid="99" grpId="1" animBg="1"/>
      <p:bldP spid="112" grpId="0" animBg="1"/>
      <p:bldP spid="112" grpId="1" animBg="1"/>
      <p:bldP spid="113" grpId="0" animBg="1"/>
      <p:bldP spid="113" grpId="1" animBg="1"/>
      <p:bldP spid="166" grpId="0" animBg="1"/>
      <p:bldP spid="166" grpId="1" animBg="1"/>
      <p:bldP spid="281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8829795"/>
              </p:ext>
            </p:extLst>
          </p:nvPr>
        </p:nvGraphicFramePr>
        <p:xfrm>
          <a:off x="342900" y="857250"/>
          <a:ext cx="8343900" cy="2153936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2175053"/>
                <a:gridCol w="2123838"/>
                <a:gridCol w="2673409"/>
                <a:gridCol w="1371600"/>
              </a:tblGrid>
              <a:tr h="390948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rgbClr val="003C57"/>
                          </a:solidFill>
                          <a:latin typeface="Orly's Font 2" pitchFamily="66" charset="0"/>
                        </a:rPr>
                        <a:t>Thousands</a:t>
                      </a:r>
                      <a:endParaRPr lang="en-US" sz="1800" dirty="0">
                        <a:solidFill>
                          <a:srgbClr val="003C57"/>
                        </a:solidFill>
                        <a:latin typeface="Orly's Font 2" pitchFamily="66" charset="0"/>
                      </a:endParaRPr>
                    </a:p>
                  </a:txBody>
                  <a:tcPr marT="38100" marB="38100" anchor="ctr">
                    <a:solidFill>
                      <a:srgbClr val="E86D1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rgbClr val="003C57"/>
                          </a:solidFill>
                          <a:latin typeface="Orly's Font 2" pitchFamily="66" charset="0"/>
                        </a:rPr>
                        <a:t>Hundreds</a:t>
                      </a:r>
                      <a:endParaRPr lang="en-US" sz="1800" dirty="0">
                        <a:solidFill>
                          <a:srgbClr val="003C57"/>
                        </a:solidFill>
                        <a:latin typeface="Orly's Font 2" pitchFamily="66" charset="0"/>
                      </a:endParaRPr>
                    </a:p>
                  </a:txBody>
                  <a:tcPr marT="38100" marB="3810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rgbClr val="003C57"/>
                          </a:solidFill>
                          <a:latin typeface="Orly's Font 2" pitchFamily="66" charset="0"/>
                        </a:rPr>
                        <a:t>Tens</a:t>
                      </a:r>
                      <a:endParaRPr lang="en-US" sz="1800" dirty="0">
                        <a:solidFill>
                          <a:srgbClr val="003C57"/>
                        </a:solidFill>
                        <a:latin typeface="Orly's Font 2" pitchFamily="66" charset="0"/>
                      </a:endParaRPr>
                    </a:p>
                  </a:txBody>
                  <a:tcPr marT="38100" marB="3810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Orly's Font 2" pitchFamily="66" charset="0"/>
                        </a:rPr>
                        <a:t>Ones</a:t>
                      </a:r>
                      <a:endParaRPr lang="en-US" sz="18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Orly's Font 2" pitchFamily="66" charset="0"/>
                      </a:endParaRPr>
                    </a:p>
                  </a:txBody>
                  <a:tcPr marT="38100" marB="38100" anchor="ctr">
                    <a:solidFill>
                      <a:schemeClr val="accent4"/>
                    </a:solidFill>
                  </a:tcPr>
                </a:tc>
              </a:tr>
              <a:tr h="1762988"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Orly's Font 2" pitchFamily="66" charset="0"/>
                      </a:endParaRPr>
                    </a:p>
                  </a:txBody>
                  <a:tcPr marT="38100" marB="3810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Orly's Font 2" pitchFamily="66" charset="0"/>
                      </a:endParaRPr>
                    </a:p>
                  </a:txBody>
                  <a:tcPr marT="38100" marB="3810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Orly's Font 2" pitchFamily="66" charset="0"/>
                      </a:endParaRPr>
                    </a:p>
                  </a:txBody>
                  <a:tcPr marT="38100" marB="3810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Orly's Font 2" pitchFamily="66" charset="0"/>
                      </a:endParaRPr>
                    </a:p>
                  </a:txBody>
                  <a:tcPr marT="38100" marB="38100" anchor="ctr"/>
                </a:tc>
              </a:tr>
            </a:tbl>
          </a:graphicData>
        </a:graphic>
      </p:graphicFrame>
      <p:sp>
        <p:nvSpPr>
          <p:cNvPr id="1139" name="Left Arrow Callout 1138"/>
          <p:cNvSpPr/>
          <p:nvPr/>
        </p:nvSpPr>
        <p:spPr>
          <a:xfrm>
            <a:off x="2253156" y="1314450"/>
            <a:ext cx="2327772" cy="1543354"/>
          </a:xfrm>
          <a:prstGeom prst="leftArrowCallout">
            <a:avLst>
              <a:gd name="adj1" fmla="val 11621"/>
              <a:gd name="adj2" fmla="val 17796"/>
              <a:gd name="adj3" fmla="val 12172"/>
              <a:gd name="adj4" fmla="val 85082"/>
            </a:avLst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38" name="Left Arrow Callout 1137"/>
          <p:cNvSpPr/>
          <p:nvPr/>
        </p:nvSpPr>
        <p:spPr>
          <a:xfrm>
            <a:off x="4413908" y="1314450"/>
            <a:ext cx="2400300" cy="1543354"/>
          </a:xfrm>
          <a:prstGeom prst="leftArrowCallout">
            <a:avLst>
              <a:gd name="adj1" fmla="val 13762"/>
              <a:gd name="adj2" fmla="val 14867"/>
              <a:gd name="adj3" fmla="val 14224"/>
              <a:gd name="adj4" fmla="val 87456"/>
            </a:avLst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1014" name="Group 1013"/>
          <p:cNvGrpSpPr>
            <a:grpSpLocks noChangeAspect="1"/>
          </p:cNvGrpSpPr>
          <p:nvPr/>
        </p:nvGrpSpPr>
        <p:grpSpPr>
          <a:xfrm>
            <a:off x="5943600" y="1499254"/>
            <a:ext cx="130549" cy="1028700"/>
            <a:chOff x="7086600" y="1327908"/>
            <a:chExt cx="272430" cy="2075141"/>
          </a:xfrm>
          <a:solidFill>
            <a:schemeClr val="accent6"/>
          </a:solidFill>
        </p:grpSpPr>
        <p:sp>
          <p:nvSpPr>
            <p:cNvPr id="1015" name="Cube 1014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16" name="Cube 1015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17" name="Cube 1016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18" name="Cube 1017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19" name="Cube 1018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20" name="Cube 1019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21" name="Cube 1020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22" name="Cube 1021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23" name="Cube 1022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24" name="Cube 1023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256" name="Group 1255"/>
          <p:cNvGrpSpPr/>
          <p:nvPr/>
        </p:nvGrpSpPr>
        <p:grpSpPr>
          <a:xfrm>
            <a:off x="2710356" y="1384954"/>
            <a:ext cx="1600200" cy="1301096"/>
            <a:chOff x="2628900" y="1384954"/>
            <a:chExt cx="1600200" cy="1301096"/>
          </a:xfrm>
        </p:grpSpPr>
        <p:grpSp>
          <p:nvGrpSpPr>
            <p:cNvPr id="237" name="Group 236"/>
            <p:cNvGrpSpPr/>
            <p:nvPr/>
          </p:nvGrpSpPr>
          <p:grpSpPr>
            <a:xfrm>
              <a:off x="3200400" y="1384954"/>
              <a:ext cx="457200" cy="457200"/>
              <a:chOff x="-2857500" y="-82558"/>
              <a:chExt cx="2686500" cy="2655218"/>
            </a:xfrm>
          </p:grpSpPr>
          <p:grpSp>
            <p:nvGrpSpPr>
              <p:cNvPr id="238" name="Group 237"/>
              <p:cNvGrpSpPr/>
              <p:nvPr/>
            </p:nvGrpSpPr>
            <p:grpSpPr>
              <a:xfrm>
                <a:off x="-2857500" y="-7982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338" name="Cube 33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9" name="Cube 33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0" name="Cube 33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1" name="Cube 34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2" name="Cube 34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3" name="Cube 34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4" name="Cube 34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5" name="Cube 34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6" name="Cube 34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7" name="Cube 34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9" name="Group 238"/>
              <p:cNvGrpSpPr/>
              <p:nvPr/>
            </p:nvGrpSpPr>
            <p:grpSpPr>
              <a:xfrm>
                <a:off x="-259488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328" name="Cube 32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9" name="Cube 32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0" name="Cube 32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1" name="Cube 33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2" name="Cube 33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3" name="Cube 33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4" name="Cube 33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5" name="Cube 33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6" name="Cube 33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7" name="Cube 33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40" name="Group 239"/>
              <p:cNvGrpSpPr/>
              <p:nvPr/>
            </p:nvGrpSpPr>
            <p:grpSpPr>
              <a:xfrm>
                <a:off x="-234360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318" name="Cube 31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9" name="Cube 31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0" name="Cube 31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1" name="Cube 32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2" name="Cube 32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3" name="Cube 32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4" name="Cube 32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5" name="Cube 32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6" name="Cube 32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7" name="Cube 32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41" name="Group 240"/>
              <p:cNvGrpSpPr/>
              <p:nvPr/>
            </p:nvGrpSpPr>
            <p:grpSpPr>
              <a:xfrm>
                <a:off x="-208098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308" name="Cube 30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9" name="Cube 30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0" name="Cube 30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1" name="Cube 31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2" name="Cube 31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3" name="Cube 31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4" name="Cube 31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5" name="Cube 31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6" name="Cube 31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7" name="Cube 31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42" name="Group 241"/>
              <p:cNvGrpSpPr/>
              <p:nvPr/>
            </p:nvGrpSpPr>
            <p:grpSpPr>
              <a:xfrm>
                <a:off x="-181656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298" name="Cube 29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9" name="Cube 29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0" name="Cube 29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1" name="Cube 30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2" name="Cube 30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3" name="Cube 30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4" name="Cube 30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5" name="Cube 30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6" name="Cube 30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7" name="Cube 30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43" name="Group 242"/>
              <p:cNvGrpSpPr/>
              <p:nvPr/>
            </p:nvGrpSpPr>
            <p:grpSpPr>
              <a:xfrm>
                <a:off x="-155394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288" name="Cube 28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9" name="Cube 28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0" name="Cube 28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1" name="Cube 29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2" name="Cube 29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3" name="Cube 29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4" name="Cube 29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5" name="Cube 29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6" name="Cube 29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7" name="Cube 29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44" name="Group 243"/>
              <p:cNvGrpSpPr/>
              <p:nvPr/>
            </p:nvGrpSpPr>
            <p:grpSpPr>
              <a:xfrm>
                <a:off x="-130266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278" name="Cube 27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9" name="Cube 27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0" name="Cube 27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1" name="Cube 28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2" name="Cube 28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3" name="Cube 28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4" name="Cube 28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5" name="Cube 28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6" name="Cube 28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7" name="Cube 28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45" name="Group 244"/>
              <p:cNvGrpSpPr/>
              <p:nvPr/>
            </p:nvGrpSpPr>
            <p:grpSpPr>
              <a:xfrm>
                <a:off x="-1040040" y="-8255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268" name="Cube 26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9" name="Cube 26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0" name="Cube 26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1" name="Cube 27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2" name="Cube 27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3" name="Cube 27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4" name="Cube 27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5" name="Cube 27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6" name="Cube 27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7" name="Cube 27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46" name="Group 245"/>
              <p:cNvGrpSpPr/>
              <p:nvPr/>
            </p:nvGrpSpPr>
            <p:grpSpPr>
              <a:xfrm>
                <a:off x="-77652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258" name="Cube 25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9" name="Cube 25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0" name="Cube 25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1" name="Cube 26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2" name="Cube 26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3" name="Cube 26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4" name="Cube 26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5" name="Cube 26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6" name="Cube 26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7" name="Cube 26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47" name="Group 246"/>
              <p:cNvGrpSpPr/>
              <p:nvPr/>
            </p:nvGrpSpPr>
            <p:grpSpPr>
              <a:xfrm>
                <a:off x="-51390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248" name="Cube 24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9" name="Cube 24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0" name="Cube 24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1" name="Cube 25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2" name="Cube 25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3" name="Cube 25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4" name="Cube 25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5" name="Cube 25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6" name="Cube 25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7" name="Cube 25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4" name="Group 3"/>
            <p:cNvGrpSpPr/>
            <p:nvPr/>
          </p:nvGrpSpPr>
          <p:grpSpPr>
            <a:xfrm>
              <a:off x="2628900" y="1384954"/>
              <a:ext cx="457200" cy="457200"/>
              <a:chOff x="-2857500" y="-82558"/>
              <a:chExt cx="2686500" cy="2655218"/>
            </a:xfrm>
          </p:grpSpPr>
          <p:grpSp>
            <p:nvGrpSpPr>
              <p:cNvPr id="5" name="Group 4"/>
              <p:cNvGrpSpPr/>
              <p:nvPr/>
            </p:nvGrpSpPr>
            <p:grpSpPr>
              <a:xfrm>
                <a:off x="-2857500" y="-7982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05" name="Cube 104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6" name="Cube 105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7" name="Cube 106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8" name="Cube 107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9" name="Cube 108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0" name="Cube 109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1" name="Cube 110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2" name="Cube 111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3" name="Cube 112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4" name="Cube 113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6" name="Group 5"/>
              <p:cNvGrpSpPr/>
              <p:nvPr/>
            </p:nvGrpSpPr>
            <p:grpSpPr>
              <a:xfrm>
                <a:off x="-259488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95" name="Cube 94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" name="Cube 95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7" name="Cube 96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8" name="Cube 97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9" name="Cube 98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0" name="Cube 99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1" name="Cube 100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2" name="Cube 101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3" name="Cube 102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4" name="Cube 103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7" name="Group 6"/>
              <p:cNvGrpSpPr/>
              <p:nvPr/>
            </p:nvGrpSpPr>
            <p:grpSpPr>
              <a:xfrm>
                <a:off x="-234360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85" name="Cube 84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6" name="Cube 85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7" name="Cube 86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8" name="Cube 87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9" name="Cube 88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0" name="Cube 89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1" name="Cube 90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2" name="Cube 91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3" name="Cube 92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4" name="Cube 93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8" name="Group 7"/>
              <p:cNvGrpSpPr/>
              <p:nvPr/>
            </p:nvGrpSpPr>
            <p:grpSpPr>
              <a:xfrm>
                <a:off x="-208098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75" name="Cube 74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6" name="Cube 75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7" name="Cube 76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8" name="Cube 77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9" name="Cube 78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0" name="Cube 79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" name="Cube 80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2" name="Cube 81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3" name="Cube 82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4" name="Cube 83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9" name="Group 8"/>
              <p:cNvGrpSpPr/>
              <p:nvPr/>
            </p:nvGrpSpPr>
            <p:grpSpPr>
              <a:xfrm>
                <a:off x="-181656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65" name="Cube 64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6" name="Cube 65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7" name="Cube 66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8" name="Cube 67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9" name="Cube 68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0" name="Cube 69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1" name="Cube 70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2" name="Cube 71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3" name="Cube 72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4" name="Cube 73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0" name="Group 9"/>
              <p:cNvGrpSpPr/>
              <p:nvPr/>
            </p:nvGrpSpPr>
            <p:grpSpPr>
              <a:xfrm>
                <a:off x="-155394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55" name="Cube 54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6" name="Cube 55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7" name="Cube 56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8" name="Cube 57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9" name="Cube 58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0" name="Cube 59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1" name="Cube 60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2" name="Cube 61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3" name="Cube 62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4" name="Cube 63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1" name="Group 10"/>
              <p:cNvGrpSpPr/>
              <p:nvPr/>
            </p:nvGrpSpPr>
            <p:grpSpPr>
              <a:xfrm>
                <a:off x="-130266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45" name="Cube 44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" name="Cube 45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" name="Cube 46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" name="Cube 47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" name="Cube 48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0" name="Cube 49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1" name="Cube 50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" name="Cube 51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" name="Cube 52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4" name="Cube 53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2" name="Group 11"/>
              <p:cNvGrpSpPr/>
              <p:nvPr/>
            </p:nvGrpSpPr>
            <p:grpSpPr>
              <a:xfrm>
                <a:off x="-1040040" y="-8255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35" name="Cube 34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" name="Cube 35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" name="Cube 36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" name="Cube 37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" name="Cube 38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" name="Cube 39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" name="Cube 40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" name="Cube 41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" name="Cube 42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" name="Cube 43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3" name="Group 12"/>
              <p:cNvGrpSpPr/>
              <p:nvPr/>
            </p:nvGrpSpPr>
            <p:grpSpPr>
              <a:xfrm>
                <a:off x="-77652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25" name="Cube 24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" name="Cube 25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" name="Cube 26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" name="Cube 27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" name="Cube 28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" name="Cube 29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" name="Cube 30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" name="Cube 31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" name="Cube 32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" name="Cube 33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4" name="Group 13"/>
              <p:cNvGrpSpPr/>
              <p:nvPr/>
            </p:nvGrpSpPr>
            <p:grpSpPr>
              <a:xfrm>
                <a:off x="-51390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5" name="Cube 14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" name="Cube 15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" name="Cube 16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" name="Cube 17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" name="Cube 18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" name="Cube 19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" name="Cube 20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" name="Cube 21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" name="Cube 22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" name="Cube 23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26" name="Group 125"/>
            <p:cNvGrpSpPr/>
            <p:nvPr/>
          </p:nvGrpSpPr>
          <p:grpSpPr>
            <a:xfrm>
              <a:off x="2781300" y="1537354"/>
              <a:ext cx="457200" cy="457200"/>
              <a:chOff x="-2857500" y="-82558"/>
              <a:chExt cx="2686500" cy="2655218"/>
            </a:xfrm>
          </p:grpSpPr>
          <p:grpSp>
            <p:nvGrpSpPr>
              <p:cNvPr id="127" name="Group 126"/>
              <p:cNvGrpSpPr/>
              <p:nvPr/>
            </p:nvGrpSpPr>
            <p:grpSpPr>
              <a:xfrm>
                <a:off x="-2857500" y="-7982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227" name="Cube 226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8" name="Cube 227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9" name="Cube 228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0" name="Cube 229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1" name="Cube 230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2" name="Cube 231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3" name="Cube 232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4" name="Cube 233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5" name="Cube 234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6" name="Cube 235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28" name="Group 127"/>
              <p:cNvGrpSpPr/>
              <p:nvPr/>
            </p:nvGrpSpPr>
            <p:grpSpPr>
              <a:xfrm>
                <a:off x="-259488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217" name="Cube 216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8" name="Cube 217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9" name="Cube 218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0" name="Cube 219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1" name="Cube 220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2" name="Cube 221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3" name="Cube 222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4" name="Cube 223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5" name="Cube 224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6" name="Cube 225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29" name="Group 128"/>
              <p:cNvGrpSpPr/>
              <p:nvPr/>
            </p:nvGrpSpPr>
            <p:grpSpPr>
              <a:xfrm>
                <a:off x="-234360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207" name="Cube 206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8" name="Cube 207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9" name="Cube 208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0" name="Cube 209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1" name="Cube 210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2" name="Cube 211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3" name="Cube 212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4" name="Cube 213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5" name="Cube 214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6" name="Cube 215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30" name="Group 129"/>
              <p:cNvGrpSpPr/>
              <p:nvPr/>
            </p:nvGrpSpPr>
            <p:grpSpPr>
              <a:xfrm>
                <a:off x="-208098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97" name="Cube 196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8" name="Cube 197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9" name="Cube 198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0" name="Cube 199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1" name="Cube 200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2" name="Cube 201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3" name="Cube 202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4" name="Cube 203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5" name="Cube 204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6" name="Cube 205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31" name="Group 130"/>
              <p:cNvGrpSpPr/>
              <p:nvPr/>
            </p:nvGrpSpPr>
            <p:grpSpPr>
              <a:xfrm>
                <a:off x="-181656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87" name="Cube 186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8" name="Cube 187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9" name="Cube 188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0" name="Cube 189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1" name="Cube 190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2" name="Cube 191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3" name="Cube 192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4" name="Cube 193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5" name="Cube 194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6" name="Cube 195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32" name="Group 131"/>
              <p:cNvGrpSpPr/>
              <p:nvPr/>
            </p:nvGrpSpPr>
            <p:grpSpPr>
              <a:xfrm>
                <a:off x="-155394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77" name="Cube 176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8" name="Cube 177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9" name="Cube 178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0" name="Cube 179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1" name="Cube 180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2" name="Cube 181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3" name="Cube 182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4" name="Cube 183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5" name="Cube 184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6" name="Cube 185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33" name="Group 132"/>
              <p:cNvGrpSpPr/>
              <p:nvPr/>
            </p:nvGrpSpPr>
            <p:grpSpPr>
              <a:xfrm>
                <a:off x="-130266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67" name="Cube 166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8" name="Cube 167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9" name="Cube 168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0" name="Cube 169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1" name="Cube 170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2" name="Cube 171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3" name="Cube 172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4" name="Cube 173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5" name="Cube 174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6" name="Cube 175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34" name="Group 133"/>
              <p:cNvGrpSpPr/>
              <p:nvPr/>
            </p:nvGrpSpPr>
            <p:grpSpPr>
              <a:xfrm>
                <a:off x="-1040040" y="-8255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57" name="Cube 156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8" name="Cube 157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9" name="Cube 158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0" name="Cube 159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1" name="Cube 160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2" name="Cube 161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3" name="Cube 162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4" name="Cube 163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5" name="Cube 164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6" name="Cube 165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35" name="Group 134"/>
              <p:cNvGrpSpPr/>
              <p:nvPr/>
            </p:nvGrpSpPr>
            <p:grpSpPr>
              <a:xfrm>
                <a:off x="-77652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47" name="Cube 146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8" name="Cube 147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9" name="Cube 148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0" name="Cube 149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1" name="Cube 150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2" name="Cube 151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3" name="Cube 152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4" name="Cube 153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5" name="Cube 154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6" name="Cube 155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36" name="Group 135"/>
              <p:cNvGrpSpPr/>
              <p:nvPr/>
            </p:nvGrpSpPr>
            <p:grpSpPr>
              <a:xfrm>
                <a:off x="-51390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37" name="Cube 136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8" name="Cube 137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9" name="Cube 138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0" name="Cube 139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1" name="Cube 140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2" name="Cube 141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3" name="Cube 142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4" name="Cube 143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5" name="Cube 144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6" name="Cube 145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348" name="Group 347"/>
            <p:cNvGrpSpPr/>
            <p:nvPr/>
          </p:nvGrpSpPr>
          <p:grpSpPr>
            <a:xfrm>
              <a:off x="3771900" y="1384954"/>
              <a:ext cx="457200" cy="457200"/>
              <a:chOff x="-2857500" y="-82558"/>
              <a:chExt cx="2686500" cy="2655218"/>
            </a:xfrm>
          </p:grpSpPr>
          <p:grpSp>
            <p:nvGrpSpPr>
              <p:cNvPr id="349" name="Group 348"/>
              <p:cNvGrpSpPr/>
              <p:nvPr/>
            </p:nvGrpSpPr>
            <p:grpSpPr>
              <a:xfrm>
                <a:off x="-2857500" y="-7982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449" name="Cube 44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0" name="Cube 44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1" name="Cube 45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2" name="Cube 45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3" name="Cube 45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4" name="Cube 45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5" name="Cube 45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6" name="Cube 45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7" name="Cube 45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8" name="Cube 45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50" name="Group 349"/>
              <p:cNvGrpSpPr/>
              <p:nvPr/>
            </p:nvGrpSpPr>
            <p:grpSpPr>
              <a:xfrm>
                <a:off x="-259488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439" name="Cube 43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0" name="Cube 43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1" name="Cube 44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2" name="Cube 44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3" name="Cube 44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4" name="Cube 44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5" name="Cube 44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6" name="Cube 44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7" name="Cube 44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8" name="Cube 44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51" name="Group 350"/>
              <p:cNvGrpSpPr/>
              <p:nvPr/>
            </p:nvGrpSpPr>
            <p:grpSpPr>
              <a:xfrm>
                <a:off x="-234360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429" name="Cube 42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0" name="Cube 42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1" name="Cube 43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2" name="Cube 43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3" name="Cube 43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4" name="Cube 43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5" name="Cube 43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6" name="Cube 43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7" name="Cube 43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8" name="Cube 43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52" name="Group 351"/>
              <p:cNvGrpSpPr/>
              <p:nvPr/>
            </p:nvGrpSpPr>
            <p:grpSpPr>
              <a:xfrm>
                <a:off x="-208098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419" name="Cube 41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0" name="Cube 41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1" name="Cube 42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2" name="Cube 42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3" name="Cube 42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4" name="Cube 42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5" name="Cube 42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6" name="Cube 42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7" name="Cube 42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8" name="Cube 42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53" name="Group 352"/>
              <p:cNvGrpSpPr/>
              <p:nvPr/>
            </p:nvGrpSpPr>
            <p:grpSpPr>
              <a:xfrm>
                <a:off x="-181656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409" name="Cube 40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0" name="Cube 40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1" name="Cube 41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2" name="Cube 41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3" name="Cube 41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4" name="Cube 41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5" name="Cube 41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6" name="Cube 41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7" name="Cube 41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8" name="Cube 41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54" name="Group 353"/>
              <p:cNvGrpSpPr/>
              <p:nvPr/>
            </p:nvGrpSpPr>
            <p:grpSpPr>
              <a:xfrm>
                <a:off x="-155394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399" name="Cube 39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0" name="Cube 39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1" name="Cube 40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2" name="Cube 40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3" name="Cube 40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4" name="Cube 40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5" name="Cube 40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6" name="Cube 40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7" name="Cube 40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8" name="Cube 40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55" name="Group 354"/>
              <p:cNvGrpSpPr/>
              <p:nvPr/>
            </p:nvGrpSpPr>
            <p:grpSpPr>
              <a:xfrm>
                <a:off x="-130266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389" name="Cube 38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0" name="Cube 38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1" name="Cube 39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2" name="Cube 39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3" name="Cube 39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4" name="Cube 39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5" name="Cube 39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6" name="Cube 39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7" name="Cube 39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8" name="Cube 39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56" name="Group 355"/>
              <p:cNvGrpSpPr/>
              <p:nvPr/>
            </p:nvGrpSpPr>
            <p:grpSpPr>
              <a:xfrm>
                <a:off x="-1040040" y="-8255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379" name="Cube 37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0" name="Cube 37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1" name="Cube 38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2" name="Cube 38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3" name="Cube 38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4" name="Cube 38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5" name="Cube 38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6" name="Cube 38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7" name="Cube 38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8" name="Cube 38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57" name="Group 356"/>
              <p:cNvGrpSpPr/>
              <p:nvPr/>
            </p:nvGrpSpPr>
            <p:grpSpPr>
              <a:xfrm>
                <a:off x="-77652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369" name="Cube 36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0" name="Cube 36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1" name="Cube 37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2" name="Cube 37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3" name="Cube 37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4" name="Cube 37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5" name="Cube 37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6" name="Cube 37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7" name="Cube 37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8" name="Cube 37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58" name="Group 357"/>
              <p:cNvGrpSpPr/>
              <p:nvPr/>
            </p:nvGrpSpPr>
            <p:grpSpPr>
              <a:xfrm>
                <a:off x="-51390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359" name="Cube 35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0" name="Cube 35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1" name="Cube 36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2" name="Cube 36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3" name="Cube 36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4" name="Cube 36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5" name="Cube 36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6" name="Cube 36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7" name="Cube 36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8" name="Cube 36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459" name="Group 458"/>
            <p:cNvGrpSpPr/>
            <p:nvPr/>
          </p:nvGrpSpPr>
          <p:grpSpPr>
            <a:xfrm>
              <a:off x="3429000" y="1499254"/>
              <a:ext cx="457200" cy="457200"/>
              <a:chOff x="-2857500" y="-82558"/>
              <a:chExt cx="2686500" cy="2655218"/>
            </a:xfrm>
          </p:grpSpPr>
          <p:grpSp>
            <p:nvGrpSpPr>
              <p:cNvPr id="460" name="Group 459"/>
              <p:cNvGrpSpPr/>
              <p:nvPr/>
            </p:nvGrpSpPr>
            <p:grpSpPr>
              <a:xfrm>
                <a:off x="-2857500" y="-7982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560" name="Cube 55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61" name="Cube 56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62" name="Cube 56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63" name="Cube 56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64" name="Cube 56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65" name="Cube 56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66" name="Cube 56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67" name="Cube 56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68" name="Cube 56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69" name="Cube 56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61" name="Group 460"/>
              <p:cNvGrpSpPr/>
              <p:nvPr/>
            </p:nvGrpSpPr>
            <p:grpSpPr>
              <a:xfrm>
                <a:off x="-259488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550" name="Cube 54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51" name="Cube 55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52" name="Cube 55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53" name="Cube 55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54" name="Cube 55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55" name="Cube 55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56" name="Cube 55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57" name="Cube 55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58" name="Cube 55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59" name="Cube 55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62" name="Group 461"/>
              <p:cNvGrpSpPr/>
              <p:nvPr/>
            </p:nvGrpSpPr>
            <p:grpSpPr>
              <a:xfrm>
                <a:off x="-234360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540" name="Cube 53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41" name="Cube 54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42" name="Cube 54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43" name="Cube 54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44" name="Cube 54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45" name="Cube 54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46" name="Cube 54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47" name="Cube 54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48" name="Cube 54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49" name="Cube 54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63" name="Group 462"/>
              <p:cNvGrpSpPr/>
              <p:nvPr/>
            </p:nvGrpSpPr>
            <p:grpSpPr>
              <a:xfrm>
                <a:off x="-208098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530" name="Cube 52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1" name="Cube 53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2" name="Cube 53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3" name="Cube 53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4" name="Cube 53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5" name="Cube 53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6" name="Cube 53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7" name="Cube 53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8" name="Cube 53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9" name="Cube 53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64" name="Group 463"/>
              <p:cNvGrpSpPr/>
              <p:nvPr/>
            </p:nvGrpSpPr>
            <p:grpSpPr>
              <a:xfrm>
                <a:off x="-181656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520" name="Cube 51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1" name="Cube 52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2" name="Cube 52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3" name="Cube 52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4" name="Cube 52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5" name="Cube 52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6" name="Cube 52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7" name="Cube 52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8" name="Cube 52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9" name="Cube 52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65" name="Group 464"/>
              <p:cNvGrpSpPr/>
              <p:nvPr/>
            </p:nvGrpSpPr>
            <p:grpSpPr>
              <a:xfrm>
                <a:off x="-155394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510" name="Cube 50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11" name="Cube 51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12" name="Cube 51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13" name="Cube 51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14" name="Cube 51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15" name="Cube 51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16" name="Cube 51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17" name="Cube 51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18" name="Cube 51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19" name="Cube 51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66" name="Group 465"/>
              <p:cNvGrpSpPr/>
              <p:nvPr/>
            </p:nvGrpSpPr>
            <p:grpSpPr>
              <a:xfrm>
                <a:off x="-130266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500" name="Cube 49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01" name="Cube 50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02" name="Cube 50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03" name="Cube 50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04" name="Cube 50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05" name="Cube 50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06" name="Cube 50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07" name="Cube 50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08" name="Cube 50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09" name="Cube 50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67" name="Group 466"/>
              <p:cNvGrpSpPr/>
              <p:nvPr/>
            </p:nvGrpSpPr>
            <p:grpSpPr>
              <a:xfrm>
                <a:off x="-1040040" y="-8255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490" name="Cube 48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1" name="Cube 49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2" name="Cube 49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3" name="Cube 49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4" name="Cube 49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5" name="Cube 49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6" name="Cube 49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7" name="Cube 49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8" name="Cube 49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9" name="Cube 49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68" name="Group 467"/>
              <p:cNvGrpSpPr/>
              <p:nvPr/>
            </p:nvGrpSpPr>
            <p:grpSpPr>
              <a:xfrm>
                <a:off x="-77652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480" name="Cube 47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1" name="Cube 48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2" name="Cube 48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3" name="Cube 48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4" name="Cube 48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5" name="Cube 48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6" name="Cube 48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7" name="Cube 48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8" name="Cube 48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9" name="Cube 48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69" name="Group 468"/>
              <p:cNvGrpSpPr/>
              <p:nvPr/>
            </p:nvGrpSpPr>
            <p:grpSpPr>
              <a:xfrm>
                <a:off x="-51390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470" name="Cube 46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1" name="Cube 47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2" name="Cube 47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3" name="Cube 47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4" name="Cube 47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5" name="Cube 47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6" name="Cube 47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7" name="Cube 47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8" name="Cube 47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9" name="Cube 47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570" name="Group 569"/>
            <p:cNvGrpSpPr/>
            <p:nvPr/>
          </p:nvGrpSpPr>
          <p:grpSpPr>
            <a:xfrm>
              <a:off x="2628900" y="2114550"/>
              <a:ext cx="457200" cy="457200"/>
              <a:chOff x="-2857500" y="-82558"/>
              <a:chExt cx="2686500" cy="2655218"/>
            </a:xfrm>
          </p:grpSpPr>
          <p:grpSp>
            <p:nvGrpSpPr>
              <p:cNvPr id="571" name="Group 570"/>
              <p:cNvGrpSpPr/>
              <p:nvPr/>
            </p:nvGrpSpPr>
            <p:grpSpPr>
              <a:xfrm>
                <a:off x="-2857500" y="-7982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671" name="Cube 670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72" name="Cube 671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73" name="Cube 672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74" name="Cube 673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75" name="Cube 674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76" name="Cube 675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77" name="Cube 676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78" name="Cube 677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79" name="Cube 678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80" name="Cube 679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572" name="Group 571"/>
              <p:cNvGrpSpPr/>
              <p:nvPr/>
            </p:nvGrpSpPr>
            <p:grpSpPr>
              <a:xfrm>
                <a:off x="-259488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661" name="Cube 660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62" name="Cube 661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63" name="Cube 662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64" name="Cube 663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65" name="Cube 664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66" name="Cube 665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67" name="Cube 666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68" name="Cube 667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69" name="Cube 668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70" name="Cube 669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573" name="Group 572"/>
              <p:cNvGrpSpPr/>
              <p:nvPr/>
            </p:nvGrpSpPr>
            <p:grpSpPr>
              <a:xfrm>
                <a:off x="-234360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651" name="Cube 650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52" name="Cube 651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53" name="Cube 652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54" name="Cube 653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55" name="Cube 654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56" name="Cube 655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57" name="Cube 656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58" name="Cube 657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59" name="Cube 658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60" name="Cube 659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574" name="Group 573"/>
              <p:cNvGrpSpPr/>
              <p:nvPr/>
            </p:nvGrpSpPr>
            <p:grpSpPr>
              <a:xfrm>
                <a:off x="-208098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641" name="Cube 640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42" name="Cube 641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43" name="Cube 642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44" name="Cube 643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45" name="Cube 644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46" name="Cube 645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47" name="Cube 646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48" name="Cube 647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49" name="Cube 648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50" name="Cube 649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575" name="Group 574"/>
              <p:cNvGrpSpPr/>
              <p:nvPr/>
            </p:nvGrpSpPr>
            <p:grpSpPr>
              <a:xfrm>
                <a:off x="-181656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631" name="Cube 630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32" name="Cube 631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33" name="Cube 632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34" name="Cube 633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35" name="Cube 634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36" name="Cube 635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37" name="Cube 636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38" name="Cube 637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39" name="Cube 638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40" name="Cube 639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576" name="Group 575"/>
              <p:cNvGrpSpPr/>
              <p:nvPr/>
            </p:nvGrpSpPr>
            <p:grpSpPr>
              <a:xfrm>
                <a:off x="-155394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621" name="Cube 620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22" name="Cube 621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23" name="Cube 622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24" name="Cube 623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25" name="Cube 624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26" name="Cube 625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27" name="Cube 626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28" name="Cube 627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29" name="Cube 628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30" name="Cube 629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577" name="Group 576"/>
              <p:cNvGrpSpPr/>
              <p:nvPr/>
            </p:nvGrpSpPr>
            <p:grpSpPr>
              <a:xfrm>
                <a:off x="-130266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611" name="Cube 610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12" name="Cube 611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13" name="Cube 612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14" name="Cube 613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15" name="Cube 614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16" name="Cube 615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17" name="Cube 616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18" name="Cube 617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19" name="Cube 618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20" name="Cube 619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578" name="Group 577"/>
              <p:cNvGrpSpPr/>
              <p:nvPr/>
            </p:nvGrpSpPr>
            <p:grpSpPr>
              <a:xfrm>
                <a:off x="-1040040" y="-8255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601" name="Cube 600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02" name="Cube 601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03" name="Cube 602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04" name="Cube 603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05" name="Cube 604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06" name="Cube 605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07" name="Cube 606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08" name="Cube 607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09" name="Cube 608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10" name="Cube 609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579" name="Group 578"/>
              <p:cNvGrpSpPr/>
              <p:nvPr/>
            </p:nvGrpSpPr>
            <p:grpSpPr>
              <a:xfrm>
                <a:off x="-77652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591" name="Cube 590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92" name="Cube 591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93" name="Cube 592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94" name="Cube 593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95" name="Cube 594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96" name="Cube 595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97" name="Cube 596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98" name="Cube 597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99" name="Cube 598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00" name="Cube 599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580" name="Group 579"/>
              <p:cNvGrpSpPr/>
              <p:nvPr/>
            </p:nvGrpSpPr>
            <p:grpSpPr>
              <a:xfrm>
                <a:off x="-51390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581" name="Cube 580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82" name="Cube 581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83" name="Cube 582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84" name="Cube 583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85" name="Cube 584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86" name="Cube 585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87" name="Cube 586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88" name="Cube 587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89" name="Cube 588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90" name="Cube 589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681" name="Group 680"/>
            <p:cNvGrpSpPr/>
            <p:nvPr/>
          </p:nvGrpSpPr>
          <p:grpSpPr>
            <a:xfrm>
              <a:off x="3314700" y="2114550"/>
              <a:ext cx="457200" cy="457200"/>
              <a:chOff x="-2857500" y="-82558"/>
              <a:chExt cx="2686500" cy="2655218"/>
            </a:xfrm>
          </p:grpSpPr>
          <p:grpSp>
            <p:nvGrpSpPr>
              <p:cNvPr id="682" name="Group 681"/>
              <p:cNvGrpSpPr/>
              <p:nvPr/>
            </p:nvGrpSpPr>
            <p:grpSpPr>
              <a:xfrm>
                <a:off x="-2857500" y="-7982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782" name="Cube 781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83" name="Cube 782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84" name="Cube 783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85" name="Cube 784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86" name="Cube 785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87" name="Cube 786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88" name="Cube 787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89" name="Cube 788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90" name="Cube 789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91" name="Cube 790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683" name="Group 682"/>
              <p:cNvGrpSpPr/>
              <p:nvPr/>
            </p:nvGrpSpPr>
            <p:grpSpPr>
              <a:xfrm>
                <a:off x="-259488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772" name="Cube 771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73" name="Cube 772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74" name="Cube 773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75" name="Cube 774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76" name="Cube 775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77" name="Cube 776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78" name="Cube 777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79" name="Cube 778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80" name="Cube 779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81" name="Cube 780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684" name="Group 683"/>
              <p:cNvGrpSpPr/>
              <p:nvPr/>
            </p:nvGrpSpPr>
            <p:grpSpPr>
              <a:xfrm>
                <a:off x="-234360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762" name="Cube 761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63" name="Cube 762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64" name="Cube 763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65" name="Cube 764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66" name="Cube 765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67" name="Cube 766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68" name="Cube 767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69" name="Cube 768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70" name="Cube 769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71" name="Cube 770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685" name="Group 684"/>
              <p:cNvGrpSpPr/>
              <p:nvPr/>
            </p:nvGrpSpPr>
            <p:grpSpPr>
              <a:xfrm>
                <a:off x="-208098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752" name="Cube 751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53" name="Cube 752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54" name="Cube 753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55" name="Cube 754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56" name="Cube 755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57" name="Cube 756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58" name="Cube 757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59" name="Cube 758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60" name="Cube 759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61" name="Cube 760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686" name="Group 685"/>
              <p:cNvGrpSpPr/>
              <p:nvPr/>
            </p:nvGrpSpPr>
            <p:grpSpPr>
              <a:xfrm>
                <a:off x="-181656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742" name="Cube 741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43" name="Cube 742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44" name="Cube 743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45" name="Cube 744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46" name="Cube 745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47" name="Cube 746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48" name="Cube 747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49" name="Cube 748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50" name="Cube 749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51" name="Cube 750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687" name="Group 686"/>
              <p:cNvGrpSpPr/>
              <p:nvPr/>
            </p:nvGrpSpPr>
            <p:grpSpPr>
              <a:xfrm>
                <a:off x="-155394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732" name="Cube 731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33" name="Cube 732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34" name="Cube 733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35" name="Cube 734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36" name="Cube 735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37" name="Cube 736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38" name="Cube 737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39" name="Cube 738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40" name="Cube 739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41" name="Cube 740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688" name="Group 687"/>
              <p:cNvGrpSpPr/>
              <p:nvPr/>
            </p:nvGrpSpPr>
            <p:grpSpPr>
              <a:xfrm>
                <a:off x="-130266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722" name="Cube 721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23" name="Cube 722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24" name="Cube 723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25" name="Cube 724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26" name="Cube 725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27" name="Cube 726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28" name="Cube 727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29" name="Cube 728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30" name="Cube 729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31" name="Cube 730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689" name="Group 688"/>
              <p:cNvGrpSpPr/>
              <p:nvPr/>
            </p:nvGrpSpPr>
            <p:grpSpPr>
              <a:xfrm>
                <a:off x="-1040040" y="-8255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712" name="Cube 711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13" name="Cube 712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14" name="Cube 713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15" name="Cube 714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16" name="Cube 715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17" name="Cube 716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18" name="Cube 717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19" name="Cube 718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20" name="Cube 719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21" name="Cube 720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690" name="Group 689"/>
              <p:cNvGrpSpPr/>
              <p:nvPr/>
            </p:nvGrpSpPr>
            <p:grpSpPr>
              <a:xfrm>
                <a:off x="-77652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702" name="Cube 701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03" name="Cube 702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04" name="Cube 703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05" name="Cube 704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06" name="Cube 705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07" name="Cube 706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08" name="Cube 707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09" name="Cube 708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10" name="Cube 709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11" name="Cube 710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691" name="Group 690"/>
              <p:cNvGrpSpPr/>
              <p:nvPr/>
            </p:nvGrpSpPr>
            <p:grpSpPr>
              <a:xfrm>
                <a:off x="-51390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692" name="Cube 691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93" name="Cube 692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94" name="Cube 693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95" name="Cube 694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96" name="Cube 695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97" name="Cube 696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98" name="Cube 697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99" name="Cube 698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00" name="Cube 699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01" name="Cube 700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792" name="Group 791"/>
            <p:cNvGrpSpPr/>
            <p:nvPr/>
          </p:nvGrpSpPr>
          <p:grpSpPr>
            <a:xfrm>
              <a:off x="2971800" y="2228850"/>
              <a:ext cx="457200" cy="457200"/>
              <a:chOff x="-2857500" y="-82558"/>
              <a:chExt cx="2686500" cy="2655218"/>
            </a:xfrm>
          </p:grpSpPr>
          <p:grpSp>
            <p:nvGrpSpPr>
              <p:cNvPr id="793" name="Group 792"/>
              <p:cNvGrpSpPr/>
              <p:nvPr/>
            </p:nvGrpSpPr>
            <p:grpSpPr>
              <a:xfrm>
                <a:off x="-2857500" y="-7982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893" name="Cube 89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94" name="Cube 89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95" name="Cube 89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96" name="Cube 89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97" name="Cube 89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98" name="Cube 89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99" name="Cube 89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00" name="Cube 89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01" name="Cube 90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02" name="Cube 90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794" name="Group 793"/>
              <p:cNvGrpSpPr/>
              <p:nvPr/>
            </p:nvGrpSpPr>
            <p:grpSpPr>
              <a:xfrm>
                <a:off x="-259488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883" name="Cube 88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84" name="Cube 88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85" name="Cube 88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86" name="Cube 88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87" name="Cube 88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88" name="Cube 88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89" name="Cube 88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90" name="Cube 88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91" name="Cube 89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92" name="Cube 89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795" name="Group 794"/>
              <p:cNvGrpSpPr/>
              <p:nvPr/>
            </p:nvGrpSpPr>
            <p:grpSpPr>
              <a:xfrm>
                <a:off x="-234360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873" name="Cube 87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74" name="Cube 87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75" name="Cube 87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76" name="Cube 87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77" name="Cube 87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78" name="Cube 87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79" name="Cube 87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80" name="Cube 87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81" name="Cube 88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82" name="Cube 88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796" name="Group 795"/>
              <p:cNvGrpSpPr/>
              <p:nvPr/>
            </p:nvGrpSpPr>
            <p:grpSpPr>
              <a:xfrm>
                <a:off x="-208098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863" name="Cube 86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64" name="Cube 86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65" name="Cube 86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66" name="Cube 86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67" name="Cube 86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68" name="Cube 86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69" name="Cube 86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70" name="Cube 86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71" name="Cube 87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72" name="Cube 87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797" name="Group 796"/>
              <p:cNvGrpSpPr/>
              <p:nvPr/>
            </p:nvGrpSpPr>
            <p:grpSpPr>
              <a:xfrm>
                <a:off x="-181656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853" name="Cube 85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54" name="Cube 85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55" name="Cube 85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56" name="Cube 85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57" name="Cube 85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58" name="Cube 85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59" name="Cube 85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60" name="Cube 85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61" name="Cube 86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62" name="Cube 86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798" name="Group 797"/>
              <p:cNvGrpSpPr/>
              <p:nvPr/>
            </p:nvGrpSpPr>
            <p:grpSpPr>
              <a:xfrm>
                <a:off x="-155394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843" name="Cube 84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44" name="Cube 84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45" name="Cube 84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46" name="Cube 84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47" name="Cube 84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48" name="Cube 84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49" name="Cube 84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50" name="Cube 84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51" name="Cube 85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52" name="Cube 85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799" name="Group 798"/>
              <p:cNvGrpSpPr/>
              <p:nvPr/>
            </p:nvGrpSpPr>
            <p:grpSpPr>
              <a:xfrm>
                <a:off x="-130266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833" name="Cube 83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34" name="Cube 83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35" name="Cube 83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36" name="Cube 83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37" name="Cube 83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38" name="Cube 83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39" name="Cube 83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40" name="Cube 83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41" name="Cube 84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42" name="Cube 84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800" name="Group 799"/>
              <p:cNvGrpSpPr/>
              <p:nvPr/>
            </p:nvGrpSpPr>
            <p:grpSpPr>
              <a:xfrm>
                <a:off x="-1040040" y="-8255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823" name="Cube 82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24" name="Cube 82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25" name="Cube 82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26" name="Cube 82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27" name="Cube 82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28" name="Cube 82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29" name="Cube 82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30" name="Cube 82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31" name="Cube 83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32" name="Cube 83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801" name="Group 800"/>
              <p:cNvGrpSpPr/>
              <p:nvPr/>
            </p:nvGrpSpPr>
            <p:grpSpPr>
              <a:xfrm>
                <a:off x="-77652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813" name="Cube 81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4" name="Cube 81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5" name="Cube 81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6" name="Cube 81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7" name="Cube 81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8" name="Cube 81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9" name="Cube 81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20" name="Cube 81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21" name="Cube 82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22" name="Cube 82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802" name="Group 801"/>
              <p:cNvGrpSpPr/>
              <p:nvPr/>
            </p:nvGrpSpPr>
            <p:grpSpPr>
              <a:xfrm>
                <a:off x="-51390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803" name="Cube 80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04" name="Cube 80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05" name="Cube 80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06" name="Cube 80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07" name="Cube 80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08" name="Cube 80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09" name="Cube 80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0" name="Cube 80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1" name="Cube 81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2" name="Cube 81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903" name="Group 902"/>
            <p:cNvGrpSpPr/>
            <p:nvPr/>
          </p:nvGrpSpPr>
          <p:grpSpPr>
            <a:xfrm>
              <a:off x="3086100" y="1613554"/>
              <a:ext cx="457200" cy="457200"/>
              <a:chOff x="-2857500" y="-82558"/>
              <a:chExt cx="2686500" cy="2655218"/>
            </a:xfrm>
          </p:grpSpPr>
          <p:grpSp>
            <p:nvGrpSpPr>
              <p:cNvPr id="904" name="Group 903"/>
              <p:cNvGrpSpPr/>
              <p:nvPr/>
            </p:nvGrpSpPr>
            <p:grpSpPr>
              <a:xfrm>
                <a:off x="-2857500" y="-7982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004" name="Cube 1003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05" name="Cube 1004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06" name="Cube 1005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07" name="Cube 1006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08" name="Cube 1007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09" name="Cube 1008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10" name="Cube 1009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11" name="Cube 1010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12" name="Cube 1011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13" name="Cube 1012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905" name="Group 904"/>
              <p:cNvGrpSpPr/>
              <p:nvPr/>
            </p:nvGrpSpPr>
            <p:grpSpPr>
              <a:xfrm>
                <a:off x="-259488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994" name="Cube 993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95" name="Cube 994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96" name="Cube 995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97" name="Cube 996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98" name="Cube 997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99" name="Cube 998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00" name="Cube 999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01" name="Cube 1000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02" name="Cube 1001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03" name="Cube 1002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906" name="Group 905"/>
              <p:cNvGrpSpPr/>
              <p:nvPr/>
            </p:nvGrpSpPr>
            <p:grpSpPr>
              <a:xfrm>
                <a:off x="-234360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984" name="Cube 983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85" name="Cube 984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86" name="Cube 985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87" name="Cube 986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88" name="Cube 987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89" name="Cube 988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90" name="Cube 989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91" name="Cube 990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92" name="Cube 991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93" name="Cube 992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907" name="Group 906"/>
              <p:cNvGrpSpPr/>
              <p:nvPr/>
            </p:nvGrpSpPr>
            <p:grpSpPr>
              <a:xfrm>
                <a:off x="-208098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974" name="Cube 973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75" name="Cube 974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76" name="Cube 975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77" name="Cube 976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78" name="Cube 977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79" name="Cube 978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80" name="Cube 979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81" name="Cube 980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82" name="Cube 981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83" name="Cube 982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908" name="Group 907"/>
              <p:cNvGrpSpPr/>
              <p:nvPr/>
            </p:nvGrpSpPr>
            <p:grpSpPr>
              <a:xfrm>
                <a:off x="-181656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964" name="Cube 963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5" name="Cube 964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6" name="Cube 965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7" name="Cube 966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8" name="Cube 967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9" name="Cube 968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70" name="Cube 969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71" name="Cube 970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72" name="Cube 971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73" name="Cube 972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909" name="Group 908"/>
              <p:cNvGrpSpPr/>
              <p:nvPr/>
            </p:nvGrpSpPr>
            <p:grpSpPr>
              <a:xfrm>
                <a:off x="-155394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954" name="Cube 953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5" name="Cube 954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6" name="Cube 955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7" name="Cube 956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8" name="Cube 957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9" name="Cube 958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0" name="Cube 959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1" name="Cube 960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2" name="Cube 961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3" name="Cube 962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910" name="Group 909"/>
              <p:cNvGrpSpPr/>
              <p:nvPr/>
            </p:nvGrpSpPr>
            <p:grpSpPr>
              <a:xfrm>
                <a:off x="-130266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944" name="Cube 943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45" name="Cube 944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46" name="Cube 945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47" name="Cube 946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48" name="Cube 947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49" name="Cube 948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0" name="Cube 949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1" name="Cube 950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2" name="Cube 951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3" name="Cube 952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911" name="Group 910"/>
              <p:cNvGrpSpPr/>
              <p:nvPr/>
            </p:nvGrpSpPr>
            <p:grpSpPr>
              <a:xfrm>
                <a:off x="-1040040" y="-8255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934" name="Cube 933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35" name="Cube 934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36" name="Cube 935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37" name="Cube 936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38" name="Cube 937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39" name="Cube 938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40" name="Cube 939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41" name="Cube 940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42" name="Cube 941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43" name="Cube 942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912" name="Group 911"/>
              <p:cNvGrpSpPr/>
              <p:nvPr/>
            </p:nvGrpSpPr>
            <p:grpSpPr>
              <a:xfrm>
                <a:off x="-77652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924" name="Cube 923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25" name="Cube 924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26" name="Cube 925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27" name="Cube 926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28" name="Cube 927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29" name="Cube 928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30" name="Cube 929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31" name="Cube 930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32" name="Cube 931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33" name="Cube 932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913" name="Group 912"/>
              <p:cNvGrpSpPr/>
              <p:nvPr/>
            </p:nvGrpSpPr>
            <p:grpSpPr>
              <a:xfrm>
                <a:off x="-51390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914" name="Cube 913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15" name="Cube 914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16" name="Cube 915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17" name="Cube 916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18" name="Cube 917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19" name="Cube 918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20" name="Cube 919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21" name="Cube 920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22" name="Cube 921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23" name="Cube 922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grpSp>
        <p:nvGrpSpPr>
          <p:cNvPr id="1025" name="Group 1024"/>
          <p:cNvGrpSpPr>
            <a:grpSpLocks noChangeAspect="1"/>
          </p:cNvGrpSpPr>
          <p:nvPr/>
        </p:nvGrpSpPr>
        <p:grpSpPr>
          <a:xfrm>
            <a:off x="6879896" y="1646401"/>
            <a:ext cx="130549" cy="1028700"/>
            <a:chOff x="7086600" y="1327908"/>
            <a:chExt cx="272430" cy="2075141"/>
          </a:xfrm>
          <a:solidFill>
            <a:schemeClr val="accent6"/>
          </a:solidFill>
        </p:grpSpPr>
        <p:sp>
          <p:nvSpPr>
            <p:cNvPr id="1026" name="Cube 1025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27" name="Cube 1026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28" name="Cube 1027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29" name="Cube 1028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30" name="Cube 1029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31" name="Cube 1030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32" name="Cube 1031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33" name="Cube 1032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34" name="Cube 1033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35" name="Cube 1034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15" name="Group 114"/>
          <p:cNvGrpSpPr>
            <a:grpSpLocks noChangeAspect="1"/>
          </p:cNvGrpSpPr>
          <p:nvPr/>
        </p:nvGrpSpPr>
        <p:grpSpPr>
          <a:xfrm>
            <a:off x="6057900" y="1499254"/>
            <a:ext cx="130549" cy="1028700"/>
            <a:chOff x="7086600" y="1327908"/>
            <a:chExt cx="272430" cy="2075141"/>
          </a:xfrm>
          <a:solidFill>
            <a:schemeClr val="accent6"/>
          </a:solidFill>
        </p:grpSpPr>
        <p:sp>
          <p:nvSpPr>
            <p:cNvPr id="116" name="Cube 115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7" name="Cube 116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8" name="Cube 117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9" name="Cube 118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0" name="Cube 119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1" name="Cube 120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2" name="Cube 121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3" name="Cube 122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4" name="Cube 123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5" name="Cube 124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036" name="Group 1035"/>
          <p:cNvGrpSpPr>
            <a:grpSpLocks noChangeAspect="1"/>
          </p:cNvGrpSpPr>
          <p:nvPr/>
        </p:nvGrpSpPr>
        <p:grpSpPr>
          <a:xfrm>
            <a:off x="6286500" y="1384954"/>
            <a:ext cx="130549" cy="1028700"/>
            <a:chOff x="7086600" y="1327908"/>
            <a:chExt cx="272430" cy="2075141"/>
          </a:xfrm>
          <a:solidFill>
            <a:schemeClr val="accent6"/>
          </a:solidFill>
        </p:grpSpPr>
        <p:sp>
          <p:nvSpPr>
            <p:cNvPr id="1037" name="Cube 1036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38" name="Cube 1037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39" name="Cube 1038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40" name="Cube 1039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41" name="Cube 1040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42" name="Cube 1041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43" name="Cube 1042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44" name="Cube 1043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45" name="Cube 1044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46" name="Cube 1045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047" name="Group 1046"/>
          <p:cNvGrpSpPr>
            <a:grpSpLocks noChangeAspect="1"/>
          </p:cNvGrpSpPr>
          <p:nvPr/>
        </p:nvGrpSpPr>
        <p:grpSpPr>
          <a:xfrm>
            <a:off x="6400800" y="1384954"/>
            <a:ext cx="130549" cy="1028700"/>
            <a:chOff x="7086600" y="1327908"/>
            <a:chExt cx="272430" cy="2075141"/>
          </a:xfrm>
          <a:solidFill>
            <a:schemeClr val="accent6"/>
          </a:solidFill>
        </p:grpSpPr>
        <p:sp>
          <p:nvSpPr>
            <p:cNvPr id="1048" name="Cube 1047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49" name="Cube 1048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50" name="Cube 1049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51" name="Cube 1050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52" name="Cube 1051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53" name="Cube 1052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54" name="Cube 1053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55" name="Cube 1054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56" name="Cube 1055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57" name="Cube 1056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058" name="Group 1057"/>
          <p:cNvGrpSpPr>
            <a:grpSpLocks noChangeAspect="1"/>
          </p:cNvGrpSpPr>
          <p:nvPr/>
        </p:nvGrpSpPr>
        <p:grpSpPr>
          <a:xfrm>
            <a:off x="5715000" y="1384954"/>
            <a:ext cx="130549" cy="1028700"/>
            <a:chOff x="7086600" y="1327908"/>
            <a:chExt cx="272430" cy="2075141"/>
          </a:xfrm>
          <a:solidFill>
            <a:schemeClr val="accent6"/>
          </a:solidFill>
        </p:grpSpPr>
        <p:sp>
          <p:nvSpPr>
            <p:cNvPr id="1059" name="Cube 1058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60" name="Cube 1059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61" name="Cube 1060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62" name="Cube 1061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63" name="Cube 1062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64" name="Cube 1063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65" name="Cube 1064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66" name="Cube 1065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67" name="Cube 1066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68" name="Cube 1067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069" name="Group 1068"/>
          <p:cNvGrpSpPr>
            <a:grpSpLocks noChangeAspect="1"/>
          </p:cNvGrpSpPr>
          <p:nvPr/>
        </p:nvGrpSpPr>
        <p:grpSpPr>
          <a:xfrm>
            <a:off x="5486400" y="1613554"/>
            <a:ext cx="130549" cy="1028700"/>
            <a:chOff x="7086600" y="1327908"/>
            <a:chExt cx="272430" cy="2075141"/>
          </a:xfrm>
          <a:solidFill>
            <a:schemeClr val="accent6"/>
          </a:solidFill>
        </p:grpSpPr>
        <p:sp>
          <p:nvSpPr>
            <p:cNvPr id="1070" name="Cube 1069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71" name="Cube 1070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72" name="Cube 1071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73" name="Cube 1072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74" name="Cube 1073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75" name="Cube 1074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76" name="Cube 1075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77" name="Cube 1076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78" name="Cube 1077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79" name="Cube 1078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080" name="Group 1079"/>
          <p:cNvGrpSpPr>
            <a:grpSpLocks noChangeAspect="1"/>
          </p:cNvGrpSpPr>
          <p:nvPr/>
        </p:nvGrpSpPr>
        <p:grpSpPr>
          <a:xfrm>
            <a:off x="7070351" y="1543050"/>
            <a:ext cx="130549" cy="1028700"/>
            <a:chOff x="7086600" y="1327908"/>
            <a:chExt cx="272430" cy="2075141"/>
          </a:xfrm>
          <a:solidFill>
            <a:schemeClr val="accent6"/>
          </a:solidFill>
        </p:grpSpPr>
        <p:sp>
          <p:nvSpPr>
            <p:cNvPr id="1081" name="Cube 1080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82" name="Cube 1081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83" name="Cube 1082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84" name="Cube 1083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85" name="Cube 1084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86" name="Cube 1085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87" name="Cube 1086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88" name="Cube 1087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89" name="Cube 1088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90" name="Cube 1089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091" name="Group 1090"/>
          <p:cNvGrpSpPr>
            <a:grpSpLocks noChangeAspect="1"/>
          </p:cNvGrpSpPr>
          <p:nvPr/>
        </p:nvGrpSpPr>
        <p:grpSpPr>
          <a:xfrm>
            <a:off x="6629400" y="1613554"/>
            <a:ext cx="130549" cy="1028700"/>
            <a:chOff x="7086600" y="1327908"/>
            <a:chExt cx="272430" cy="2075141"/>
          </a:xfrm>
          <a:solidFill>
            <a:schemeClr val="accent6"/>
          </a:solidFill>
        </p:grpSpPr>
        <p:sp>
          <p:nvSpPr>
            <p:cNvPr id="1092" name="Cube 1091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93" name="Cube 1092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94" name="Cube 1093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95" name="Cube 1094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96" name="Cube 1095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97" name="Cube 1096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98" name="Cube 1097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99" name="Cube 1098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00" name="Cube 1099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01" name="Cube 1100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104" name="Group 1103"/>
          <p:cNvGrpSpPr/>
          <p:nvPr/>
        </p:nvGrpSpPr>
        <p:grpSpPr>
          <a:xfrm>
            <a:off x="7926764" y="1807881"/>
            <a:ext cx="515556" cy="348505"/>
            <a:chOff x="7926764" y="3408081"/>
            <a:chExt cx="515556" cy="348505"/>
          </a:xfrm>
        </p:grpSpPr>
        <p:sp>
          <p:nvSpPr>
            <p:cNvPr id="3" name="Cube 2"/>
            <p:cNvSpPr>
              <a:spLocks noChangeAspect="1"/>
            </p:cNvSpPr>
            <p:nvPr/>
          </p:nvSpPr>
          <p:spPr>
            <a:xfrm>
              <a:off x="8041064" y="3600450"/>
              <a:ext cx="172656" cy="156136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02" name="Cube 1101"/>
            <p:cNvSpPr>
              <a:spLocks noChangeAspect="1"/>
            </p:cNvSpPr>
            <p:nvPr/>
          </p:nvSpPr>
          <p:spPr>
            <a:xfrm>
              <a:off x="8269664" y="3408081"/>
              <a:ext cx="172656" cy="156136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03" name="Cube 1102"/>
            <p:cNvSpPr>
              <a:spLocks noChangeAspect="1"/>
            </p:cNvSpPr>
            <p:nvPr/>
          </p:nvSpPr>
          <p:spPr>
            <a:xfrm>
              <a:off x="7926764" y="3408081"/>
              <a:ext cx="172656" cy="156136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105" name="Group 1104"/>
          <p:cNvGrpSpPr>
            <a:grpSpLocks noChangeAspect="1"/>
          </p:cNvGrpSpPr>
          <p:nvPr/>
        </p:nvGrpSpPr>
        <p:grpSpPr>
          <a:xfrm>
            <a:off x="5257800" y="1384954"/>
            <a:ext cx="130549" cy="1028700"/>
            <a:chOff x="7086600" y="1327908"/>
            <a:chExt cx="272430" cy="2075141"/>
          </a:xfrm>
          <a:solidFill>
            <a:schemeClr val="accent6"/>
          </a:solidFill>
        </p:grpSpPr>
        <p:sp>
          <p:nvSpPr>
            <p:cNvPr id="1106" name="Cube 1105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07" name="Cube 1106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08" name="Cube 1107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09" name="Cube 1108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10" name="Cube 1109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11" name="Cube 1110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12" name="Cube 1111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13" name="Cube 1112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14" name="Cube 1113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15" name="Cube 1114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116" name="Group 1115"/>
          <p:cNvGrpSpPr>
            <a:grpSpLocks noChangeAspect="1"/>
          </p:cNvGrpSpPr>
          <p:nvPr/>
        </p:nvGrpSpPr>
        <p:grpSpPr>
          <a:xfrm>
            <a:off x="5029200" y="1727854"/>
            <a:ext cx="130549" cy="1028700"/>
            <a:chOff x="7086600" y="1327908"/>
            <a:chExt cx="272430" cy="2075141"/>
          </a:xfrm>
          <a:solidFill>
            <a:schemeClr val="accent6"/>
          </a:solidFill>
        </p:grpSpPr>
        <p:sp>
          <p:nvSpPr>
            <p:cNvPr id="1117" name="Cube 1116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18" name="Cube 1117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19" name="Cube 1118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20" name="Cube 1119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21" name="Cube 1120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22" name="Cube 1121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23" name="Cube 1122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24" name="Cube 1123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25" name="Cube 1124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26" name="Cube 1125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127" name="Group 1126"/>
          <p:cNvGrpSpPr>
            <a:grpSpLocks noChangeAspect="1"/>
          </p:cNvGrpSpPr>
          <p:nvPr/>
        </p:nvGrpSpPr>
        <p:grpSpPr>
          <a:xfrm>
            <a:off x="4800600" y="1499254"/>
            <a:ext cx="130549" cy="1028700"/>
            <a:chOff x="7086600" y="1327908"/>
            <a:chExt cx="272430" cy="2075141"/>
          </a:xfrm>
          <a:solidFill>
            <a:schemeClr val="accent6"/>
          </a:solidFill>
        </p:grpSpPr>
        <p:sp>
          <p:nvSpPr>
            <p:cNvPr id="1128" name="Cube 1127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29" name="Cube 1128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30" name="Cube 1129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31" name="Cube 1130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32" name="Cube 1131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33" name="Cube 1132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34" name="Cube 1133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35" name="Cube 1134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36" name="Cube 1135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37" name="Cube 1136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141" name="Text Placeholder 2"/>
          <p:cNvSpPr txBox="1">
            <a:spLocks/>
          </p:cNvSpPr>
          <p:nvPr/>
        </p:nvSpPr>
        <p:spPr bwMode="auto">
          <a:xfrm>
            <a:off x="7315200" y="3143250"/>
            <a:ext cx="1485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4"/>
                </a:solidFill>
                <a:latin typeface="Orly's Font 2" pitchFamily="66" charset="0"/>
              </a:rPr>
              <a:t>3 ones</a:t>
            </a:r>
            <a:endParaRPr lang="en-US" sz="2800" dirty="0">
              <a:solidFill>
                <a:schemeClr val="accent4"/>
              </a:solidFill>
              <a:latin typeface="Orly's Font 2" pitchFamily="66" charset="0"/>
            </a:endParaRPr>
          </a:p>
        </p:txBody>
      </p:sp>
      <p:sp>
        <p:nvSpPr>
          <p:cNvPr id="1142" name="Text Placeholder 2"/>
          <p:cNvSpPr txBox="1">
            <a:spLocks/>
          </p:cNvSpPr>
          <p:nvPr/>
        </p:nvSpPr>
        <p:spPr bwMode="auto">
          <a:xfrm>
            <a:off x="5257800" y="3143250"/>
            <a:ext cx="1485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/>
                </a:solidFill>
                <a:latin typeface="Orly's Font 2" pitchFamily="66" charset="0"/>
              </a:rPr>
              <a:t>12 tens</a:t>
            </a:r>
            <a:endParaRPr lang="en-US" sz="2800" dirty="0">
              <a:solidFill>
                <a:schemeClr val="accent6"/>
              </a:solidFill>
              <a:latin typeface="Orly's Font 2" pitchFamily="66" charset="0"/>
            </a:endParaRPr>
          </a:p>
        </p:txBody>
      </p:sp>
      <p:sp>
        <p:nvSpPr>
          <p:cNvPr id="1144" name="Text Placeholder 2"/>
          <p:cNvSpPr txBox="1">
            <a:spLocks/>
          </p:cNvSpPr>
          <p:nvPr/>
        </p:nvSpPr>
        <p:spPr bwMode="auto">
          <a:xfrm>
            <a:off x="2514600" y="3143250"/>
            <a:ext cx="2286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2"/>
                </a:solidFill>
                <a:latin typeface="Orly's Font 2" pitchFamily="66" charset="0"/>
              </a:rPr>
              <a:t>9 hundreds</a:t>
            </a:r>
            <a:endParaRPr lang="en-US" sz="2800" dirty="0">
              <a:solidFill>
                <a:schemeClr val="accent2"/>
              </a:solidFill>
              <a:latin typeface="Orly's Font 2" pitchFamily="66" charset="0"/>
            </a:endParaRPr>
          </a:p>
        </p:txBody>
      </p:sp>
      <p:grpSp>
        <p:nvGrpSpPr>
          <p:cNvPr id="1145" name="Group 1144"/>
          <p:cNvGrpSpPr/>
          <p:nvPr/>
        </p:nvGrpSpPr>
        <p:grpSpPr>
          <a:xfrm>
            <a:off x="3967656" y="2228850"/>
            <a:ext cx="457200" cy="457200"/>
            <a:chOff x="-2857500" y="-82558"/>
            <a:chExt cx="2686500" cy="2655218"/>
          </a:xfrm>
        </p:grpSpPr>
        <p:grpSp>
          <p:nvGrpSpPr>
            <p:cNvPr id="1146" name="Group 1145"/>
            <p:cNvGrpSpPr/>
            <p:nvPr/>
          </p:nvGrpSpPr>
          <p:grpSpPr>
            <a:xfrm>
              <a:off x="-2857500" y="-79828"/>
              <a:ext cx="342900" cy="2652488"/>
              <a:chOff x="-1257300" y="-80738"/>
              <a:chExt cx="342900" cy="2652488"/>
            </a:xfrm>
          </p:grpSpPr>
          <p:sp>
            <p:nvSpPr>
              <p:cNvPr id="1246" name="Cube 1245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7" name="Cube 1246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8" name="Cube 1247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9" name="Cube 1248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0" name="Cube 1249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1" name="Cube 1250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2" name="Cube 1251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3" name="Cube 1252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4" name="Cube 1253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5" name="Cube 1254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47" name="Group 1146"/>
            <p:cNvGrpSpPr/>
            <p:nvPr/>
          </p:nvGrpSpPr>
          <p:grpSpPr>
            <a:xfrm>
              <a:off x="-2594880" y="-80738"/>
              <a:ext cx="342900" cy="2652488"/>
              <a:chOff x="-1257300" y="-80738"/>
              <a:chExt cx="342900" cy="2652488"/>
            </a:xfrm>
          </p:grpSpPr>
          <p:sp>
            <p:nvSpPr>
              <p:cNvPr id="1236" name="Cube 1235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7" name="Cube 1236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8" name="Cube 1237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9" name="Cube 1238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0" name="Cube 1239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1" name="Cube 1240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2" name="Cube 1241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3" name="Cube 1242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4" name="Cube 1243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5" name="Cube 1244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48" name="Group 1147"/>
            <p:cNvGrpSpPr/>
            <p:nvPr/>
          </p:nvGrpSpPr>
          <p:grpSpPr>
            <a:xfrm>
              <a:off x="-2343600" y="-80738"/>
              <a:ext cx="342900" cy="2652488"/>
              <a:chOff x="-1257300" y="-80738"/>
              <a:chExt cx="342900" cy="2652488"/>
            </a:xfrm>
          </p:grpSpPr>
          <p:sp>
            <p:nvSpPr>
              <p:cNvPr id="1226" name="Cube 1225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7" name="Cube 1226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8" name="Cube 1227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9" name="Cube 1228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0" name="Cube 1229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1" name="Cube 1230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2" name="Cube 1231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3" name="Cube 1232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4" name="Cube 1233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5" name="Cube 1234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49" name="Group 1148"/>
            <p:cNvGrpSpPr/>
            <p:nvPr/>
          </p:nvGrpSpPr>
          <p:grpSpPr>
            <a:xfrm>
              <a:off x="-2080980" y="-81648"/>
              <a:ext cx="342900" cy="2652488"/>
              <a:chOff x="-1257300" y="-80738"/>
              <a:chExt cx="342900" cy="2652488"/>
            </a:xfrm>
          </p:grpSpPr>
          <p:sp>
            <p:nvSpPr>
              <p:cNvPr id="1216" name="Cube 1215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7" name="Cube 1216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8" name="Cube 1217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9" name="Cube 1218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0" name="Cube 1219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1" name="Cube 1220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2" name="Cube 1221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3" name="Cube 1222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4" name="Cube 1223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5" name="Cube 1224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50" name="Group 1149"/>
            <p:cNvGrpSpPr/>
            <p:nvPr/>
          </p:nvGrpSpPr>
          <p:grpSpPr>
            <a:xfrm>
              <a:off x="-1816560" y="-80738"/>
              <a:ext cx="342900" cy="2652488"/>
              <a:chOff x="-1257300" y="-80738"/>
              <a:chExt cx="342900" cy="2652488"/>
            </a:xfrm>
          </p:grpSpPr>
          <p:sp>
            <p:nvSpPr>
              <p:cNvPr id="1206" name="Cube 1205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7" name="Cube 1206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8" name="Cube 1207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9" name="Cube 1208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0" name="Cube 1209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1" name="Cube 1210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2" name="Cube 1211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3" name="Cube 1212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4" name="Cube 1213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5" name="Cube 1214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51" name="Group 1150"/>
            <p:cNvGrpSpPr/>
            <p:nvPr/>
          </p:nvGrpSpPr>
          <p:grpSpPr>
            <a:xfrm>
              <a:off x="-1553940" y="-81648"/>
              <a:ext cx="342900" cy="2652488"/>
              <a:chOff x="-1257300" y="-80738"/>
              <a:chExt cx="342900" cy="2652488"/>
            </a:xfrm>
          </p:grpSpPr>
          <p:sp>
            <p:nvSpPr>
              <p:cNvPr id="1196" name="Cube 1195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7" name="Cube 1196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8" name="Cube 1197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9" name="Cube 1198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0" name="Cube 1199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1" name="Cube 1200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2" name="Cube 1201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3" name="Cube 1202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4" name="Cube 1203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5" name="Cube 1204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52" name="Group 1151"/>
            <p:cNvGrpSpPr/>
            <p:nvPr/>
          </p:nvGrpSpPr>
          <p:grpSpPr>
            <a:xfrm>
              <a:off x="-1302660" y="-81648"/>
              <a:ext cx="342900" cy="2652488"/>
              <a:chOff x="-1257300" y="-80738"/>
              <a:chExt cx="342900" cy="2652488"/>
            </a:xfrm>
          </p:grpSpPr>
          <p:sp>
            <p:nvSpPr>
              <p:cNvPr id="1186" name="Cube 1185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7" name="Cube 1186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8" name="Cube 1187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9" name="Cube 1188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0" name="Cube 1189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1" name="Cube 1190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2" name="Cube 1191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3" name="Cube 1192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4" name="Cube 1193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5" name="Cube 1194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53" name="Group 1152"/>
            <p:cNvGrpSpPr/>
            <p:nvPr/>
          </p:nvGrpSpPr>
          <p:grpSpPr>
            <a:xfrm>
              <a:off x="-1040040" y="-82558"/>
              <a:ext cx="342900" cy="2652488"/>
              <a:chOff x="-1257300" y="-80738"/>
              <a:chExt cx="342900" cy="2652488"/>
            </a:xfrm>
          </p:grpSpPr>
          <p:sp>
            <p:nvSpPr>
              <p:cNvPr id="1176" name="Cube 1175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7" name="Cube 1176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8" name="Cube 1177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9" name="Cube 1178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0" name="Cube 1179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1" name="Cube 1180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2" name="Cube 1181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3" name="Cube 1182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4" name="Cube 1183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5" name="Cube 1184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54" name="Group 1153"/>
            <p:cNvGrpSpPr/>
            <p:nvPr/>
          </p:nvGrpSpPr>
          <p:grpSpPr>
            <a:xfrm>
              <a:off x="-776520" y="-80738"/>
              <a:ext cx="342900" cy="2652488"/>
              <a:chOff x="-1257300" y="-80738"/>
              <a:chExt cx="342900" cy="2652488"/>
            </a:xfrm>
          </p:grpSpPr>
          <p:sp>
            <p:nvSpPr>
              <p:cNvPr id="1166" name="Cube 1165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7" name="Cube 1166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8" name="Cube 1167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9" name="Cube 1168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0" name="Cube 1169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1" name="Cube 1170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2" name="Cube 1171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3" name="Cube 1172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4" name="Cube 1173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5" name="Cube 1174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55" name="Group 1154"/>
            <p:cNvGrpSpPr/>
            <p:nvPr/>
          </p:nvGrpSpPr>
          <p:grpSpPr>
            <a:xfrm>
              <a:off x="-513900" y="-81648"/>
              <a:ext cx="342900" cy="2652488"/>
              <a:chOff x="-1257300" y="-80738"/>
              <a:chExt cx="342900" cy="2652488"/>
            </a:xfrm>
          </p:grpSpPr>
          <p:sp>
            <p:nvSpPr>
              <p:cNvPr id="1156" name="Cube 1155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7" name="Cube 1156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8" name="Cube 1157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9" name="Cube 1158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0" name="Cube 1159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1" name="Cube 1160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2" name="Cube 1161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3" name="Cube 1162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4" name="Cube 1163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5" name="Cube 1164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257" name="Text Placeholder 2"/>
          <p:cNvSpPr txBox="1">
            <a:spLocks/>
          </p:cNvSpPr>
          <p:nvPr/>
        </p:nvSpPr>
        <p:spPr bwMode="auto">
          <a:xfrm>
            <a:off x="5257800" y="3143250"/>
            <a:ext cx="1485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/>
                </a:solidFill>
                <a:latin typeface="Orly's Font 2" pitchFamily="66" charset="0"/>
              </a:rPr>
              <a:t>2 tens</a:t>
            </a:r>
            <a:endParaRPr lang="en-US" sz="2800" dirty="0">
              <a:solidFill>
                <a:schemeClr val="accent6"/>
              </a:solidFill>
              <a:latin typeface="Orly's Font 2" pitchFamily="66" charset="0"/>
            </a:endParaRPr>
          </a:p>
        </p:txBody>
      </p:sp>
      <p:sp>
        <p:nvSpPr>
          <p:cNvPr id="1258" name="Text Placeholder 2"/>
          <p:cNvSpPr txBox="1">
            <a:spLocks/>
          </p:cNvSpPr>
          <p:nvPr/>
        </p:nvSpPr>
        <p:spPr bwMode="auto">
          <a:xfrm>
            <a:off x="2400300" y="3143250"/>
            <a:ext cx="2514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2"/>
                </a:solidFill>
                <a:latin typeface="Orly's Font 2" pitchFamily="66" charset="0"/>
              </a:rPr>
              <a:t>10 hundreds</a:t>
            </a:r>
            <a:endParaRPr lang="en-US" sz="2800" dirty="0">
              <a:solidFill>
                <a:schemeClr val="accent2"/>
              </a:solidFill>
              <a:latin typeface="Orly's Font 2" pitchFamily="66" charset="0"/>
            </a:endParaRPr>
          </a:p>
        </p:txBody>
      </p:sp>
      <p:grpSp>
        <p:nvGrpSpPr>
          <p:cNvPr id="1259" name="Group 1258"/>
          <p:cNvGrpSpPr/>
          <p:nvPr/>
        </p:nvGrpSpPr>
        <p:grpSpPr>
          <a:xfrm>
            <a:off x="914400" y="1771650"/>
            <a:ext cx="685800" cy="678669"/>
            <a:chOff x="5732280" y="2513305"/>
            <a:chExt cx="1632420" cy="1615445"/>
          </a:xfrm>
          <a:solidFill>
            <a:schemeClr val="accent3"/>
          </a:solidFill>
        </p:grpSpPr>
        <p:grpSp>
          <p:nvGrpSpPr>
            <p:cNvPr id="1260" name="Group 1259"/>
            <p:cNvGrpSpPr/>
            <p:nvPr/>
          </p:nvGrpSpPr>
          <p:grpSpPr>
            <a:xfrm>
              <a:off x="6114133" y="2513305"/>
              <a:ext cx="1250567" cy="1236005"/>
              <a:chOff x="-2857500" y="-82558"/>
              <a:chExt cx="2686500" cy="2655218"/>
            </a:xfrm>
            <a:grpFill/>
          </p:grpSpPr>
          <p:grpSp>
            <p:nvGrpSpPr>
              <p:cNvPr id="2260" name="Group 2259"/>
              <p:cNvGrpSpPr/>
              <p:nvPr/>
            </p:nvGrpSpPr>
            <p:grpSpPr>
              <a:xfrm>
                <a:off x="-2857500" y="-7982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360" name="Cube 235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61" name="Cube 236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62" name="Cube 236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63" name="Cube 236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64" name="Cube 236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65" name="Cube 236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66" name="Cube 236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67" name="Cube 236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68" name="Cube 236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69" name="Cube 236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261" name="Group 2260"/>
              <p:cNvGrpSpPr/>
              <p:nvPr/>
            </p:nvGrpSpPr>
            <p:grpSpPr>
              <a:xfrm>
                <a:off x="-259488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350" name="Cube 234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51" name="Cube 235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52" name="Cube 235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53" name="Cube 235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54" name="Cube 235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55" name="Cube 235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56" name="Cube 235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57" name="Cube 235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58" name="Cube 235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59" name="Cube 235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262" name="Group 2261"/>
              <p:cNvGrpSpPr/>
              <p:nvPr/>
            </p:nvGrpSpPr>
            <p:grpSpPr>
              <a:xfrm>
                <a:off x="-234360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340" name="Cube 233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41" name="Cube 234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42" name="Cube 234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43" name="Cube 234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44" name="Cube 234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45" name="Cube 234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46" name="Cube 234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47" name="Cube 234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48" name="Cube 234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49" name="Cube 234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263" name="Group 2262"/>
              <p:cNvGrpSpPr/>
              <p:nvPr/>
            </p:nvGrpSpPr>
            <p:grpSpPr>
              <a:xfrm>
                <a:off x="-208098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330" name="Cube 232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31" name="Cube 233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32" name="Cube 233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33" name="Cube 233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34" name="Cube 233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35" name="Cube 233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36" name="Cube 233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37" name="Cube 233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38" name="Cube 233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39" name="Cube 233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264" name="Group 2263"/>
              <p:cNvGrpSpPr/>
              <p:nvPr/>
            </p:nvGrpSpPr>
            <p:grpSpPr>
              <a:xfrm>
                <a:off x="-181656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320" name="Cube 231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21" name="Cube 232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22" name="Cube 232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23" name="Cube 232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24" name="Cube 232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25" name="Cube 232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26" name="Cube 232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27" name="Cube 232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28" name="Cube 232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29" name="Cube 232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265" name="Group 2264"/>
              <p:cNvGrpSpPr/>
              <p:nvPr/>
            </p:nvGrpSpPr>
            <p:grpSpPr>
              <a:xfrm>
                <a:off x="-155394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310" name="Cube 230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11" name="Cube 231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12" name="Cube 231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13" name="Cube 231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14" name="Cube 231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15" name="Cube 231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16" name="Cube 231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17" name="Cube 231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18" name="Cube 231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19" name="Cube 231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266" name="Group 2265"/>
              <p:cNvGrpSpPr/>
              <p:nvPr/>
            </p:nvGrpSpPr>
            <p:grpSpPr>
              <a:xfrm>
                <a:off x="-130266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300" name="Cube 229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01" name="Cube 230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02" name="Cube 230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03" name="Cube 230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04" name="Cube 230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05" name="Cube 230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06" name="Cube 230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07" name="Cube 230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08" name="Cube 230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09" name="Cube 230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267" name="Group 2266"/>
              <p:cNvGrpSpPr/>
              <p:nvPr/>
            </p:nvGrpSpPr>
            <p:grpSpPr>
              <a:xfrm>
                <a:off x="-1040040" y="-8255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290" name="Cube 228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91" name="Cube 229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92" name="Cube 229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93" name="Cube 229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94" name="Cube 229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95" name="Cube 229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96" name="Cube 229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97" name="Cube 229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98" name="Cube 229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99" name="Cube 229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268" name="Group 2267"/>
              <p:cNvGrpSpPr/>
              <p:nvPr/>
            </p:nvGrpSpPr>
            <p:grpSpPr>
              <a:xfrm>
                <a:off x="-77652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280" name="Cube 227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81" name="Cube 228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82" name="Cube 228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83" name="Cube 228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84" name="Cube 228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85" name="Cube 228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86" name="Cube 228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87" name="Cube 228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88" name="Cube 228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89" name="Cube 228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269" name="Group 2268"/>
              <p:cNvGrpSpPr/>
              <p:nvPr/>
            </p:nvGrpSpPr>
            <p:grpSpPr>
              <a:xfrm>
                <a:off x="-51390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270" name="Cube 226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71" name="Cube 227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72" name="Cube 227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73" name="Cube 227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74" name="Cube 227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75" name="Cube 227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76" name="Cube 227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77" name="Cube 227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78" name="Cube 227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79" name="Cube 227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261" name="Group 1260"/>
            <p:cNvGrpSpPr/>
            <p:nvPr/>
          </p:nvGrpSpPr>
          <p:grpSpPr>
            <a:xfrm>
              <a:off x="6070860" y="2554830"/>
              <a:ext cx="1250567" cy="1236005"/>
              <a:chOff x="-2857500" y="-82558"/>
              <a:chExt cx="2686500" cy="2655218"/>
            </a:xfrm>
            <a:grpFill/>
          </p:grpSpPr>
          <p:grpSp>
            <p:nvGrpSpPr>
              <p:cNvPr id="2150" name="Group 2149"/>
              <p:cNvGrpSpPr/>
              <p:nvPr/>
            </p:nvGrpSpPr>
            <p:grpSpPr>
              <a:xfrm>
                <a:off x="-2857500" y="-7982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250" name="Cube 224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51" name="Cube 225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52" name="Cube 225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53" name="Cube 225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54" name="Cube 225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55" name="Cube 225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56" name="Cube 225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57" name="Cube 225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58" name="Cube 225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59" name="Cube 225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151" name="Group 2150"/>
              <p:cNvGrpSpPr/>
              <p:nvPr/>
            </p:nvGrpSpPr>
            <p:grpSpPr>
              <a:xfrm>
                <a:off x="-259488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240" name="Cube 223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41" name="Cube 224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42" name="Cube 224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43" name="Cube 224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44" name="Cube 224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45" name="Cube 224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46" name="Cube 224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47" name="Cube 224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48" name="Cube 224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49" name="Cube 224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152" name="Group 2151"/>
              <p:cNvGrpSpPr/>
              <p:nvPr/>
            </p:nvGrpSpPr>
            <p:grpSpPr>
              <a:xfrm>
                <a:off x="-234360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230" name="Cube 222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31" name="Cube 223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32" name="Cube 223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33" name="Cube 223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34" name="Cube 223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35" name="Cube 223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36" name="Cube 223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37" name="Cube 223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38" name="Cube 223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39" name="Cube 223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153" name="Group 2152"/>
              <p:cNvGrpSpPr/>
              <p:nvPr/>
            </p:nvGrpSpPr>
            <p:grpSpPr>
              <a:xfrm>
                <a:off x="-208098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220" name="Cube 221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21" name="Cube 222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22" name="Cube 222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23" name="Cube 222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24" name="Cube 222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25" name="Cube 222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26" name="Cube 222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27" name="Cube 222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28" name="Cube 222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29" name="Cube 222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154" name="Group 2153"/>
              <p:cNvGrpSpPr/>
              <p:nvPr/>
            </p:nvGrpSpPr>
            <p:grpSpPr>
              <a:xfrm>
                <a:off x="-181656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210" name="Cube 220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11" name="Cube 221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12" name="Cube 221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13" name="Cube 221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14" name="Cube 221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15" name="Cube 221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16" name="Cube 221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17" name="Cube 221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18" name="Cube 221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19" name="Cube 221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155" name="Group 2154"/>
              <p:cNvGrpSpPr/>
              <p:nvPr/>
            </p:nvGrpSpPr>
            <p:grpSpPr>
              <a:xfrm>
                <a:off x="-155394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200" name="Cube 219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01" name="Cube 220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02" name="Cube 220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03" name="Cube 220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04" name="Cube 220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05" name="Cube 220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06" name="Cube 220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07" name="Cube 220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08" name="Cube 220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09" name="Cube 220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156" name="Group 2155"/>
              <p:cNvGrpSpPr/>
              <p:nvPr/>
            </p:nvGrpSpPr>
            <p:grpSpPr>
              <a:xfrm>
                <a:off x="-130266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190" name="Cube 218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91" name="Cube 219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92" name="Cube 219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93" name="Cube 219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94" name="Cube 219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95" name="Cube 219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96" name="Cube 219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97" name="Cube 219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98" name="Cube 219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99" name="Cube 219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157" name="Group 2156"/>
              <p:cNvGrpSpPr/>
              <p:nvPr/>
            </p:nvGrpSpPr>
            <p:grpSpPr>
              <a:xfrm>
                <a:off x="-1040040" y="-8255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180" name="Cube 217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81" name="Cube 218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82" name="Cube 218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83" name="Cube 218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84" name="Cube 218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85" name="Cube 218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86" name="Cube 218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87" name="Cube 218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88" name="Cube 218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89" name="Cube 218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158" name="Group 2157"/>
              <p:cNvGrpSpPr/>
              <p:nvPr/>
            </p:nvGrpSpPr>
            <p:grpSpPr>
              <a:xfrm>
                <a:off x="-77652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170" name="Cube 216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71" name="Cube 217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72" name="Cube 217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73" name="Cube 217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74" name="Cube 217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75" name="Cube 217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76" name="Cube 217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77" name="Cube 217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78" name="Cube 217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79" name="Cube 217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159" name="Group 2158"/>
              <p:cNvGrpSpPr/>
              <p:nvPr/>
            </p:nvGrpSpPr>
            <p:grpSpPr>
              <a:xfrm>
                <a:off x="-51390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160" name="Cube 215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61" name="Cube 216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62" name="Cube 216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63" name="Cube 216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64" name="Cube 216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65" name="Cube 216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66" name="Cube 216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67" name="Cube 216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68" name="Cube 216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69" name="Cube 216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262" name="Group 1261"/>
            <p:cNvGrpSpPr/>
            <p:nvPr/>
          </p:nvGrpSpPr>
          <p:grpSpPr>
            <a:xfrm>
              <a:off x="6030104" y="2595242"/>
              <a:ext cx="1250567" cy="1236005"/>
              <a:chOff x="-2857500" y="-82558"/>
              <a:chExt cx="2686500" cy="2655218"/>
            </a:xfrm>
            <a:grpFill/>
          </p:grpSpPr>
          <p:grpSp>
            <p:nvGrpSpPr>
              <p:cNvPr id="2040" name="Group 2039"/>
              <p:cNvGrpSpPr/>
              <p:nvPr/>
            </p:nvGrpSpPr>
            <p:grpSpPr>
              <a:xfrm>
                <a:off x="-2857500" y="-7982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140" name="Cube 213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41" name="Cube 214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42" name="Cube 214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43" name="Cube 214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44" name="Cube 214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45" name="Cube 214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46" name="Cube 214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47" name="Cube 214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48" name="Cube 214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49" name="Cube 214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041" name="Group 2040"/>
              <p:cNvGrpSpPr/>
              <p:nvPr/>
            </p:nvGrpSpPr>
            <p:grpSpPr>
              <a:xfrm>
                <a:off x="-259488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130" name="Cube 212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31" name="Cube 213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32" name="Cube 213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33" name="Cube 213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34" name="Cube 213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35" name="Cube 213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36" name="Cube 213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37" name="Cube 213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38" name="Cube 213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39" name="Cube 213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042" name="Group 2041"/>
              <p:cNvGrpSpPr/>
              <p:nvPr/>
            </p:nvGrpSpPr>
            <p:grpSpPr>
              <a:xfrm>
                <a:off x="-234360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120" name="Cube 211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21" name="Cube 212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22" name="Cube 212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23" name="Cube 212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24" name="Cube 212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25" name="Cube 212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26" name="Cube 212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27" name="Cube 212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28" name="Cube 212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29" name="Cube 212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043" name="Group 2042"/>
              <p:cNvGrpSpPr/>
              <p:nvPr/>
            </p:nvGrpSpPr>
            <p:grpSpPr>
              <a:xfrm>
                <a:off x="-208098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110" name="Cube 210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11" name="Cube 211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12" name="Cube 211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13" name="Cube 211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14" name="Cube 211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15" name="Cube 211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16" name="Cube 211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17" name="Cube 211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18" name="Cube 211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19" name="Cube 211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044" name="Group 2043"/>
              <p:cNvGrpSpPr/>
              <p:nvPr/>
            </p:nvGrpSpPr>
            <p:grpSpPr>
              <a:xfrm>
                <a:off x="-181656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100" name="Cube 209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01" name="Cube 210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02" name="Cube 210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03" name="Cube 210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04" name="Cube 210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05" name="Cube 210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06" name="Cube 210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07" name="Cube 210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08" name="Cube 210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09" name="Cube 210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045" name="Group 2044"/>
              <p:cNvGrpSpPr/>
              <p:nvPr/>
            </p:nvGrpSpPr>
            <p:grpSpPr>
              <a:xfrm>
                <a:off x="-155394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090" name="Cube 208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91" name="Cube 209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92" name="Cube 209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93" name="Cube 209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94" name="Cube 209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95" name="Cube 209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96" name="Cube 209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97" name="Cube 209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98" name="Cube 209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99" name="Cube 209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046" name="Group 2045"/>
              <p:cNvGrpSpPr/>
              <p:nvPr/>
            </p:nvGrpSpPr>
            <p:grpSpPr>
              <a:xfrm>
                <a:off x="-130266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080" name="Cube 207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81" name="Cube 208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82" name="Cube 208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83" name="Cube 208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84" name="Cube 208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85" name="Cube 208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86" name="Cube 208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87" name="Cube 208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88" name="Cube 208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89" name="Cube 208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047" name="Group 2046"/>
              <p:cNvGrpSpPr/>
              <p:nvPr/>
            </p:nvGrpSpPr>
            <p:grpSpPr>
              <a:xfrm>
                <a:off x="-1040040" y="-8255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070" name="Cube 206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71" name="Cube 207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72" name="Cube 207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73" name="Cube 207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74" name="Cube 207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75" name="Cube 207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76" name="Cube 207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77" name="Cube 207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78" name="Cube 207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79" name="Cube 207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048" name="Group 2047"/>
              <p:cNvGrpSpPr/>
              <p:nvPr/>
            </p:nvGrpSpPr>
            <p:grpSpPr>
              <a:xfrm>
                <a:off x="-77652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060" name="Cube 205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61" name="Cube 206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62" name="Cube 206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63" name="Cube 206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64" name="Cube 206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65" name="Cube 206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66" name="Cube 206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67" name="Cube 206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68" name="Cube 206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69" name="Cube 206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049" name="Group 2048"/>
              <p:cNvGrpSpPr/>
              <p:nvPr/>
            </p:nvGrpSpPr>
            <p:grpSpPr>
              <a:xfrm>
                <a:off x="-51390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050" name="Cube 204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51" name="Cube 205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52" name="Cube 205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53" name="Cube 205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54" name="Cube 205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55" name="Cube 205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56" name="Cube 205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57" name="Cube 205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58" name="Cube 205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59" name="Cube 205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263" name="Group 1262"/>
            <p:cNvGrpSpPr/>
            <p:nvPr/>
          </p:nvGrpSpPr>
          <p:grpSpPr>
            <a:xfrm>
              <a:off x="5986852" y="2638486"/>
              <a:ext cx="1250567" cy="1236005"/>
              <a:chOff x="-2857500" y="-82558"/>
              <a:chExt cx="2686500" cy="2655218"/>
            </a:xfrm>
            <a:grpFill/>
          </p:grpSpPr>
          <p:grpSp>
            <p:nvGrpSpPr>
              <p:cNvPr id="1930" name="Group 1929"/>
              <p:cNvGrpSpPr/>
              <p:nvPr/>
            </p:nvGrpSpPr>
            <p:grpSpPr>
              <a:xfrm>
                <a:off x="-2857500" y="-7982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030" name="Cube 202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31" name="Cube 203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32" name="Cube 203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33" name="Cube 203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34" name="Cube 203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35" name="Cube 203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36" name="Cube 203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37" name="Cube 203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38" name="Cube 203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39" name="Cube 203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931" name="Group 1930"/>
              <p:cNvGrpSpPr/>
              <p:nvPr/>
            </p:nvGrpSpPr>
            <p:grpSpPr>
              <a:xfrm>
                <a:off x="-259488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020" name="Cube 201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21" name="Cube 202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22" name="Cube 202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23" name="Cube 202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24" name="Cube 202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25" name="Cube 202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26" name="Cube 202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27" name="Cube 202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28" name="Cube 202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29" name="Cube 202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932" name="Group 1931"/>
              <p:cNvGrpSpPr/>
              <p:nvPr/>
            </p:nvGrpSpPr>
            <p:grpSpPr>
              <a:xfrm>
                <a:off x="-234360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010" name="Cube 200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11" name="Cube 201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12" name="Cube 201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13" name="Cube 201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14" name="Cube 201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15" name="Cube 201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16" name="Cube 201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17" name="Cube 201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18" name="Cube 201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19" name="Cube 201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933" name="Group 1932"/>
              <p:cNvGrpSpPr/>
              <p:nvPr/>
            </p:nvGrpSpPr>
            <p:grpSpPr>
              <a:xfrm>
                <a:off x="-208098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000" name="Cube 199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01" name="Cube 200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02" name="Cube 200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03" name="Cube 200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04" name="Cube 200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05" name="Cube 200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06" name="Cube 200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07" name="Cube 200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08" name="Cube 200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09" name="Cube 200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934" name="Group 1933"/>
              <p:cNvGrpSpPr/>
              <p:nvPr/>
            </p:nvGrpSpPr>
            <p:grpSpPr>
              <a:xfrm>
                <a:off x="-181656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990" name="Cube 198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91" name="Cube 199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92" name="Cube 199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93" name="Cube 199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94" name="Cube 199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95" name="Cube 199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96" name="Cube 199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97" name="Cube 199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98" name="Cube 199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99" name="Cube 199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935" name="Group 1934"/>
              <p:cNvGrpSpPr/>
              <p:nvPr/>
            </p:nvGrpSpPr>
            <p:grpSpPr>
              <a:xfrm>
                <a:off x="-155394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980" name="Cube 197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81" name="Cube 198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82" name="Cube 198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83" name="Cube 198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84" name="Cube 198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85" name="Cube 198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86" name="Cube 198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87" name="Cube 198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88" name="Cube 198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89" name="Cube 198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936" name="Group 1935"/>
              <p:cNvGrpSpPr/>
              <p:nvPr/>
            </p:nvGrpSpPr>
            <p:grpSpPr>
              <a:xfrm>
                <a:off x="-130266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970" name="Cube 196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71" name="Cube 197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72" name="Cube 197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73" name="Cube 197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74" name="Cube 197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75" name="Cube 197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76" name="Cube 197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77" name="Cube 197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78" name="Cube 197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79" name="Cube 197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937" name="Group 1936"/>
              <p:cNvGrpSpPr/>
              <p:nvPr/>
            </p:nvGrpSpPr>
            <p:grpSpPr>
              <a:xfrm>
                <a:off x="-1040040" y="-8255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960" name="Cube 195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61" name="Cube 196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62" name="Cube 196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63" name="Cube 196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64" name="Cube 196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65" name="Cube 196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66" name="Cube 196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67" name="Cube 196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68" name="Cube 196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69" name="Cube 196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938" name="Group 1937"/>
              <p:cNvGrpSpPr/>
              <p:nvPr/>
            </p:nvGrpSpPr>
            <p:grpSpPr>
              <a:xfrm>
                <a:off x="-77652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950" name="Cube 194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51" name="Cube 195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52" name="Cube 195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53" name="Cube 195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54" name="Cube 195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55" name="Cube 195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56" name="Cube 195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57" name="Cube 195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58" name="Cube 195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59" name="Cube 195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939" name="Group 1938"/>
              <p:cNvGrpSpPr/>
              <p:nvPr/>
            </p:nvGrpSpPr>
            <p:grpSpPr>
              <a:xfrm>
                <a:off x="-51390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940" name="Cube 193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41" name="Cube 194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42" name="Cube 194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43" name="Cube 194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44" name="Cube 194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45" name="Cube 194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46" name="Cube 194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47" name="Cube 194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48" name="Cube 194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49" name="Cube 194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264" name="Group 1263"/>
            <p:cNvGrpSpPr/>
            <p:nvPr/>
          </p:nvGrpSpPr>
          <p:grpSpPr>
            <a:xfrm>
              <a:off x="5943600" y="2681730"/>
              <a:ext cx="1250567" cy="1236005"/>
              <a:chOff x="-2857500" y="-82558"/>
              <a:chExt cx="2686500" cy="2655218"/>
            </a:xfrm>
            <a:grpFill/>
          </p:grpSpPr>
          <p:grpSp>
            <p:nvGrpSpPr>
              <p:cNvPr id="1820" name="Group 1819"/>
              <p:cNvGrpSpPr/>
              <p:nvPr/>
            </p:nvGrpSpPr>
            <p:grpSpPr>
              <a:xfrm>
                <a:off x="-2857500" y="-7982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920" name="Cube 191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21" name="Cube 192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22" name="Cube 192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23" name="Cube 192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24" name="Cube 192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25" name="Cube 192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26" name="Cube 192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27" name="Cube 192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28" name="Cube 192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29" name="Cube 192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821" name="Group 1820"/>
              <p:cNvGrpSpPr/>
              <p:nvPr/>
            </p:nvGrpSpPr>
            <p:grpSpPr>
              <a:xfrm>
                <a:off x="-259488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910" name="Cube 190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11" name="Cube 191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12" name="Cube 191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13" name="Cube 191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14" name="Cube 191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15" name="Cube 191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16" name="Cube 191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17" name="Cube 191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18" name="Cube 191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19" name="Cube 191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822" name="Group 1821"/>
              <p:cNvGrpSpPr/>
              <p:nvPr/>
            </p:nvGrpSpPr>
            <p:grpSpPr>
              <a:xfrm>
                <a:off x="-234360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900" name="Cube 189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01" name="Cube 190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02" name="Cube 190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03" name="Cube 190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04" name="Cube 190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05" name="Cube 190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06" name="Cube 190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07" name="Cube 190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08" name="Cube 190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09" name="Cube 190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823" name="Group 1822"/>
              <p:cNvGrpSpPr/>
              <p:nvPr/>
            </p:nvGrpSpPr>
            <p:grpSpPr>
              <a:xfrm>
                <a:off x="-208098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890" name="Cube 188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91" name="Cube 189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92" name="Cube 189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93" name="Cube 189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94" name="Cube 189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95" name="Cube 189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96" name="Cube 189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97" name="Cube 189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98" name="Cube 189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99" name="Cube 189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824" name="Group 1823"/>
              <p:cNvGrpSpPr/>
              <p:nvPr/>
            </p:nvGrpSpPr>
            <p:grpSpPr>
              <a:xfrm>
                <a:off x="-181656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880" name="Cube 187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81" name="Cube 188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82" name="Cube 188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83" name="Cube 188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84" name="Cube 188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85" name="Cube 188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86" name="Cube 188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87" name="Cube 188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88" name="Cube 188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89" name="Cube 188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825" name="Group 1824"/>
              <p:cNvGrpSpPr/>
              <p:nvPr/>
            </p:nvGrpSpPr>
            <p:grpSpPr>
              <a:xfrm>
                <a:off x="-155394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870" name="Cube 186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71" name="Cube 187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72" name="Cube 187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73" name="Cube 187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74" name="Cube 187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75" name="Cube 187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76" name="Cube 187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77" name="Cube 187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78" name="Cube 187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79" name="Cube 187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826" name="Group 1825"/>
              <p:cNvGrpSpPr/>
              <p:nvPr/>
            </p:nvGrpSpPr>
            <p:grpSpPr>
              <a:xfrm>
                <a:off x="-130266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860" name="Cube 185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61" name="Cube 186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62" name="Cube 186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63" name="Cube 186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64" name="Cube 186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65" name="Cube 186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66" name="Cube 186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67" name="Cube 186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68" name="Cube 186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69" name="Cube 186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827" name="Group 1826"/>
              <p:cNvGrpSpPr/>
              <p:nvPr/>
            </p:nvGrpSpPr>
            <p:grpSpPr>
              <a:xfrm>
                <a:off x="-1040040" y="-8255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850" name="Cube 184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51" name="Cube 185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52" name="Cube 185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53" name="Cube 185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54" name="Cube 185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55" name="Cube 185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56" name="Cube 185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57" name="Cube 185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58" name="Cube 185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59" name="Cube 185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828" name="Group 1827"/>
              <p:cNvGrpSpPr/>
              <p:nvPr/>
            </p:nvGrpSpPr>
            <p:grpSpPr>
              <a:xfrm>
                <a:off x="-77652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840" name="Cube 183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41" name="Cube 184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42" name="Cube 184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43" name="Cube 184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44" name="Cube 184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45" name="Cube 184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46" name="Cube 184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47" name="Cube 184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48" name="Cube 184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49" name="Cube 184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829" name="Group 1828"/>
              <p:cNvGrpSpPr/>
              <p:nvPr/>
            </p:nvGrpSpPr>
            <p:grpSpPr>
              <a:xfrm>
                <a:off x="-51390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830" name="Cube 182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31" name="Cube 183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32" name="Cube 183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33" name="Cube 183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34" name="Cube 183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35" name="Cube 183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36" name="Cube 183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37" name="Cube 183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38" name="Cube 183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39" name="Cube 183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265" name="Group 1264"/>
            <p:cNvGrpSpPr/>
            <p:nvPr/>
          </p:nvGrpSpPr>
          <p:grpSpPr>
            <a:xfrm>
              <a:off x="5902813" y="2724320"/>
              <a:ext cx="1250567" cy="1236005"/>
              <a:chOff x="-2857500" y="-82558"/>
              <a:chExt cx="2686500" cy="2655218"/>
            </a:xfrm>
            <a:grpFill/>
          </p:grpSpPr>
          <p:grpSp>
            <p:nvGrpSpPr>
              <p:cNvPr id="1710" name="Group 1709"/>
              <p:cNvGrpSpPr/>
              <p:nvPr/>
            </p:nvGrpSpPr>
            <p:grpSpPr>
              <a:xfrm>
                <a:off x="-2857500" y="-7982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810" name="Cube 180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11" name="Cube 181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12" name="Cube 181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13" name="Cube 181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14" name="Cube 181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15" name="Cube 181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16" name="Cube 181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17" name="Cube 181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18" name="Cube 181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19" name="Cube 181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711" name="Group 1710"/>
              <p:cNvGrpSpPr/>
              <p:nvPr/>
            </p:nvGrpSpPr>
            <p:grpSpPr>
              <a:xfrm>
                <a:off x="-259488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800" name="Cube 179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01" name="Cube 180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02" name="Cube 180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03" name="Cube 180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04" name="Cube 180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05" name="Cube 180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06" name="Cube 180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07" name="Cube 180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08" name="Cube 180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09" name="Cube 180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712" name="Group 1711"/>
              <p:cNvGrpSpPr/>
              <p:nvPr/>
            </p:nvGrpSpPr>
            <p:grpSpPr>
              <a:xfrm>
                <a:off x="-234360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790" name="Cube 178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91" name="Cube 179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92" name="Cube 179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93" name="Cube 179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94" name="Cube 179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95" name="Cube 179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96" name="Cube 179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97" name="Cube 179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98" name="Cube 179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99" name="Cube 179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713" name="Group 1712"/>
              <p:cNvGrpSpPr/>
              <p:nvPr/>
            </p:nvGrpSpPr>
            <p:grpSpPr>
              <a:xfrm>
                <a:off x="-208098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780" name="Cube 177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81" name="Cube 178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82" name="Cube 178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83" name="Cube 178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84" name="Cube 178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85" name="Cube 178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86" name="Cube 178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87" name="Cube 178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88" name="Cube 178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89" name="Cube 178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714" name="Group 1713"/>
              <p:cNvGrpSpPr/>
              <p:nvPr/>
            </p:nvGrpSpPr>
            <p:grpSpPr>
              <a:xfrm>
                <a:off x="-181656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770" name="Cube 176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71" name="Cube 177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72" name="Cube 177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73" name="Cube 177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74" name="Cube 177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75" name="Cube 177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76" name="Cube 177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77" name="Cube 177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78" name="Cube 177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79" name="Cube 177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715" name="Group 1714"/>
              <p:cNvGrpSpPr/>
              <p:nvPr/>
            </p:nvGrpSpPr>
            <p:grpSpPr>
              <a:xfrm>
                <a:off x="-155394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760" name="Cube 175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61" name="Cube 176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62" name="Cube 176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63" name="Cube 176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64" name="Cube 176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65" name="Cube 176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66" name="Cube 176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67" name="Cube 176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68" name="Cube 176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69" name="Cube 176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716" name="Group 1715"/>
              <p:cNvGrpSpPr/>
              <p:nvPr/>
            </p:nvGrpSpPr>
            <p:grpSpPr>
              <a:xfrm>
                <a:off x="-130266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750" name="Cube 174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51" name="Cube 175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52" name="Cube 175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53" name="Cube 175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54" name="Cube 175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55" name="Cube 175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56" name="Cube 175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57" name="Cube 175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58" name="Cube 175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59" name="Cube 175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717" name="Group 1716"/>
              <p:cNvGrpSpPr/>
              <p:nvPr/>
            </p:nvGrpSpPr>
            <p:grpSpPr>
              <a:xfrm>
                <a:off x="-1040040" y="-8255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740" name="Cube 173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41" name="Cube 174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42" name="Cube 174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43" name="Cube 174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44" name="Cube 174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45" name="Cube 174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46" name="Cube 174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47" name="Cube 174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48" name="Cube 174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49" name="Cube 174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718" name="Group 1717"/>
              <p:cNvGrpSpPr/>
              <p:nvPr/>
            </p:nvGrpSpPr>
            <p:grpSpPr>
              <a:xfrm>
                <a:off x="-77652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730" name="Cube 172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31" name="Cube 173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32" name="Cube 173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33" name="Cube 173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34" name="Cube 173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35" name="Cube 173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36" name="Cube 173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37" name="Cube 173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38" name="Cube 173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39" name="Cube 173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719" name="Group 1718"/>
              <p:cNvGrpSpPr/>
              <p:nvPr/>
            </p:nvGrpSpPr>
            <p:grpSpPr>
              <a:xfrm>
                <a:off x="-51390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720" name="Cube 171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21" name="Cube 172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22" name="Cube 172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23" name="Cube 172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24" name="Cube 172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25" name="Cube 172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26" name="Cube 172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27" name="Cube 172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28" name="Cube 172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29" name="Cube 172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266" name="Group 1265"/>
            <p:cNvGrpSpPr/>
            <p:nvPr/>
          </p:nvGrpSpPr>
          <p:grpSpPr>
            <a:xfrm>
              <a:off x="5859540" y="2765845"/>
              <a:ext cx="1250567" cy="1236005"/>
              <a:chOff x="-2857500" y="-82558"/>
              <a:chExt cx="2686500" cy="2655218"/>
            </a:xfrm>
            <a:grpFill/>
          </p:grpSpPr>
          <p:grpSp>
            <p:nvGrpSpPr>
              <p:cNvPr id="1600" name="Group 1599"/>
              <p:cNvGrpSpPr/>
              <p:nvPr/>
            </p:nvGrpSpPr>
            <p:grpSpPr>
              <a:xfrm>
                <a:off x="-2857500" y="-7982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700" name="Cube 169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01" name="Cube 170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02" name="Cube 170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03" name="Cube 170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04" name="Cube 170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05" name="Cube 170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06" name="Cube 170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07" name="Cube 170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08" name="Cube 170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09" name="Cube 170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601" name="Group 1600"/>
              <p:cNvGrpSpPr/>
              <p:nvPr/>
            </p:nvGrpSpPr>
            <p:grpSpPr>
              <a:xfrm>
                <a:off x="-259488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690" name="Cube 168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91" name="Cube 169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92" name="Cube 169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93" name="Cube 169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94" name="Cube 169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95" name="Cube 169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96" name="Cube 169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97" name="Cube 169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98" name="Cube 169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99" name="Cube 169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602" name="Group 1601"/>
              <p:cNvGrpSpPr/>
              <p:nvPr/>
            </p:nvGrpSpPr>
            <p:grpSpPr>
              <a:xfrm>
                <a:off x="-234360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680" name="Cube 167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81" name="Cube 168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82" name="Cube 168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83" name="Cube 168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84" name="Cube 168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85" name="Cube 168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86" name="Cube 168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87" name="Cube 168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88" name="Cube 168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89" name="Cube 168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603" name="Group 1602"/>
              <p:cNvGrpSpPr/>
              <p:nvPr/>
            </p:nvGrpSpPr>
            <p:grpSpPr>
              <a:xfrm>
                <a:off x="-208098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670" name="Cube 166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71" name="Cube 167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72" name="Cube 167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73" name="Cube 167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74" name="Cube 167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75" name="Cube 167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76" name="Cube 167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77" name="Cube 167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78" name="Cube 167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79" name="Cube 167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604" name="Group 1603"/>
              <p:cNvGrpSpPr/>
              <p:nvPr/>
            </p:nvGrpSpPr>
            <p:grpSpPr>
              <a:xfrm>
                <a:off x="-181656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660" name="Cube 165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61" name="Cube 166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62" name="Cube 166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63" name="Cube 166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64" name="Cube 166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65" name="Cube 166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66" name="Cube 166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67" name="Cube 166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68" name="Cube 166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69" name="Cube 166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605" name="Group 1604"/>
              <p:cNvGrpSpPr/>
              <p:nvPr/>
            </p:nvGrpSpPr>
            <p:grpSpPr>
              <a:xfrm>
                <a:off x="-155394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650" name="Cube 164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51" name="Cube 165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52" name="Cube 165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53" name="Cube 165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54" name="Cube 165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55" name="Cube 165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56" name="Cube 165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57" name="Cube 165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58" name="Cube 165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59" name="Cube 165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606" name="Group 1605"/>
              <p:cNvGrpSpPr/>
              <p:nvPr/>
            </p:nvGrpSpPr>
            <p:grpSpPr>
              <a:xfrm>
                <a:off x="-130266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640" name="Cube 163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41" name="Cube 164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42" name="Cube 164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43" name="Cube 164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44" name="Cube 164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45" name="Cube 164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46" name="Cube 164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47" name="Cube 164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48" name="Cube 164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49" name="Cube 164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607" name="Group 1606"/>
              <p:cNvGrpSpPr/>
              <p:nvPr/>
            </p:nvGrpSpPr>
            <p:grpSpPr>
              <a:xfrm>
                <a:off x="-1040040" y="-8255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630" name="Cube 162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31" name="Cube 163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32" name="Cube 163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33" name="Cube 163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34" name="Cube 163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35" name="Cube 163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36" name="Cube 163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37" name="Cube 163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38" name="Cube 163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39" name="Cube 163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608" name="Group 1607"/>
              <p:cNvGrpSpPr/>
              <p:nvPr/>
            </p:nvGrpSpPr>
            <p:grpSpPr>
              <a:xfrm>
                <a:off x="-77652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620" name="Cube 161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21" name="Cube 162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22" name="Cube 162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23" name="Cube 162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24" name="Cube 162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25" name="Cube 162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26" name="Cube 162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27" name="Cube 162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28" name="Cube 162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29" name="Cube 162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609" name="Group 1608"/>
              <p:cNvGrpSpPr/>
              <p:nvPr/>
            </p:nvGrpSpPr>
            <p:grpSpPr>
              <a:xfrm>
                <a:off x="-51390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610" name="Cube 160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11" name="Cube 161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12" name="Cube 161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13" name="Cube 161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14" name="Cube 161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15" name="Cube 161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16" name="Cube 161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17" name="Cube 161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18" name="Cube 161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19" name="Cube 161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267" name="Group 1266"/>
            <p:cNvGrpSpPr/>
            <p:nvPr/>
          </p:nvGrpSpPr>
          <p:grpSpPr>
            <a:xfrm>
              <a:off x="5818784" y="2806257"/>
              <a:ext cx="1250567" cy="1236005"/>
              <a:chOff x="-2857500" y="-82558"/>
              <a:chExt cx="2686500" cy="2655218"/>
            </a:xfrm>
            <a:grpFill/>
          </p:grpSpPr>
          <p:grpSp>
            <p:nvGrpSpPr>
              <p:cNvPr id="1490" name="Group 1489"/>
              <p:cNvGrpSpPr/>
              <p:nvPr/>
            </p:nvGrpSpPr>
            <p:grpSpPr>
              <a:xfrm>
                <a:off x="-2857500" y="-7982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590" name="Cube 158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91" name="Cube 159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92" name="Cube 159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93" name="Cube 159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94" name="Cube 159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95" name="Cube 159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96" name="Cube 159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97" name="Cube 159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98" name="Cube 159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99" name="Cube 159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491" name="Group 1490"/>
              <p:cNvGrpSpPr/>
              <p:nvPr/>
            </p:nvGrpSpPr>
            <p:grpSpPr>
              <a:xfrm>
                <a:off x="-259488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580" name="Cube 157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81" name="Cube 158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82" name="Cube 158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83" name="Cube 158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84" name="Cube 158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85" name="Cube 158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86" name="Cube 158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87" name="Cube 158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88" name="Cube 158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89" name="Cube 158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492" name="Group 1491"/>
              <p:cNvGrpSpPr/>
              <p:nvPr/>
            </p:nvGrpSpPr>
            <p:grpSpPr>
              <a:xfrm>
                <a:off x="-234360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570" name="Cube 156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71" name="Cube 157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72" name="Cube 157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73" name="Cube 157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74" name="Cube 157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75" name="Cube 157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76" name="Cube 157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77" name="Cube 157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78" name="Cube 157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79" name="Cube 157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493" name="Group 1492"/>
              <p:cNvGrpSpPr/>
              <p:nvPr/>
            </p:nvGrpSpPr>
            <p:grpSpPr>
              <a:xfrm>
                <a:off x="-208098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560" name="Cube 155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61" name="Cube 156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62" name="Cube 156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63" name="Cube 156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64" name="Cube 156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65" name="Cube 156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66" name="Cube 156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67" name="Cube 156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68" name="Cube 156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69" name="Cube 156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494" name="Group 1493"/>
              <p:cNvGrpSpPr/>
              <p:nvPr/>
            </p:nvGrpSpPr>
            <p:grpSpPr>
              <a:xfrm>
                <a:off x="-181656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550" name="Cube 154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51" name="Cube 155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52" name="Cube 155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53" name="Cube 155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54" name="Cube 155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55" name="Cube 155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56" name="Cube 155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57" name="Cube 155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58" name="Cube 155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59" name="Cube 155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495" name="Group 1494"/>
              <p:cNvGrpSpPr/>
              <p:nvPr/>
            </p:nvGrpSpPr>
            <p:grpSpPr>
              <a:xfrm>
                <a:off x="-155394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540" name="Cube 153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41" name="Cube 154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42" name="Cube 154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43" name="Cube 154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44" name="Cube 154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45" name="Cube 154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46" name="Cube 154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47" name="Cube 154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48" name="Cube 154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49" name="Cube 154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496" name="Group 1495"/>
              <p:cNvGrpSpPr/>
              <p:nvPr/>
            </p:nvGrpSpPr>
            <p:grpSpPr>
              <a:xfrm>
                <a:off x="-130266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530" name="Cube 152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31" name="Cube 153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32" name="Cube 153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33" name="Cube 153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34" name="Cube 153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35" name="Cube 153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36" name="Cube 153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37" name="Cube 153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38" name="Cube 153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39" name="Cube 153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497" name="Group 1496"/>
              <p:cNvGrpSpPr/>
              <p:nvPr/>
            </p:nvGrpSpPr>
            <p:grpSpPr>
              <a:xfrm>
                <a:off x="-1040040" y="-8255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520" name="Cube 151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21" name="Cube 152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22" name="Cube 152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23" name="Cube 152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24" name="Cube 152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25" name="Cube 152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26" name="Cube 152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27" name="Cube 152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28" name="Cube 152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29" name="Cube 152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498" name="Group 1497"/>
              <p:cNvGrpSpPr/>
              <p:nvPr/>
            </p:nvGrpSpPr>
            <p:grpSpPr>
              <a:xfrm>
                <a:off x="-77652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510" name="Cube 150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11" name="Cube 151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12" name="Cube 151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13" name="Cube 151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14" name="Cube 151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15" name="Cube 151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16" name="Cube 151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17" name="Cube 151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18" name="Cube 151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19" name="Cube 151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499" name="Group 1498"/>
              <p:cNvGrpSpPr/>
              <p:nvPr/>
            </p:nvGrpSpPr>
            <p:grpSpPr>
              <a:xfrm>
                <a:off x="-51390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500" name="Cube 149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01" name="Cube 150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02" name="Cube 150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03" name="Cube 150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04" name="Cube 150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05" name="Cube 150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06" name="Cube 150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07" name="Cube 150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08" name="Cube 150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09" name="Cube 150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268" name="Group 1267"/>
            <p:cNvGrpSpPr/>
            <p:nvPr/>
          </p:nvGrpSpPr>
          <p:grpSpPr>
            <a:xfrm>
              <a:off x="5775532" y="2849501"/>
              <a:ext cx="1250567" cy="1236005"/>
              <a:chOff x="-2857500" y="-82558"/>
              <a:chExt cx="2686500" cy="2655218"/>
            </a:xfrm>
            <a:grpFill/>
          </p:grpSpPr>
          <p:grpSp>
            <p:nvGrpSpPr>
              <p:cNvPr id="1380" name="Group 1379"/>
              <p:cNvGrpSpPr/>
              <p:nvPr/>
            </p:nvGrpSpPr>
            <p:grpSpPr>
              <a:xfrm>
                <a:off x="-2857500" y="-7982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480" name="Cube 147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81" name="Cube 148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82" name="Cube 148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83" name="Cube 148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84" name="Cube 148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85" name="Cube 148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86" name="Cube 148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87" name="Cube 148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88" name="Cube 148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89" name="Cube 148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381" name="Group 1380"/>
              <p:cNvGrpSpPr/>
              <p:nvPr/>
            </p:nvGrpSpPr>
            <p:grpSpPr>
              <a:xfrm>
                <a:off x="-259488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470" name="Cube 146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71" name="Cube 147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72" name="Cube 147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73" name="Cube 147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74" name="Cube 147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75" name="Cube 147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76" name="Cube 147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77" name="Cube 147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78" name="Cube 147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79" name="Cube 147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382" name="Group 1381"/>
              <p:cNvGrpSpPr/>
              <p:nvPr/>
            </p:nvGrpSpPr>
            <p:grpSpPr>
              <a:xfrm>
                <a:off x="-234360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460" name="Cube 145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61" name="Cube 146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62" name="Cube 146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63" name="Cube 146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64" name="Cube 146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65" name="Cube 146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66" name="Cube 146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67" name="Cube 146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68" name="Cube 146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69" name="Cube 146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383" name="Group 1382"/>
              <p:cNvGrpSpPr/>
              <p:nvPr/>
            </p:nvGrpSpPr>
            <p:grpSpPr>
              <a:xfrm>
                <a:off x="-208098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450" name="Cube 144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51" name="Cube 145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52" name="Cube 145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53" name="Cube 145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54" name="Cube 145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55" name="Cube 145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56" name="Cube 145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57" name="Cube 145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58" name="Cube 145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59" name="Cube 145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384" name="Group 1383"/>
              <p:cNvGrpSpPr/>
              <p:nvPr/>
            </p:nvGrpSpPr>
            <p:grpSpPr>
              <a:xfrm>
                <a:off x="-181656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440" name="Cube 143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41" name="Cube 144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42" name="Cube 144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43" name="Cube 144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44" name="Cube 144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45" name="Cube 144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46" name="Cube 144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47" name="Cube 144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48" name="Cube 144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49" name="Cube 144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385" name="Group 1384"/>
              <p:cNvGrpSpPr/>
              <p:nvPr/>
            </p:nvGrpSpPr>
            <p:grpSpPr>
              <a:xfrm>
                <a:off x="-155394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430" name="Cube 142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31" name="Cube 143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32" name="Cube 143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33" name="Cube 143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34" name="Cube 143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35" name="Cube 143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36" name="Cube 143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37" name="Cube 143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38" name="Cube 143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39" name="Cube 143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386" name="Group 1385"/>
              <p:cNvGrpSpPr/>
              <p:nvPr/>
            </p:nvGrpSpPr>
            <p:grpSpPr>
              <a:xfrm>
                <a:off x="-130266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420" name="Cube 141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21" name="Cube 142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22" name="Cube 142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23" name="Cube 142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24" name="Cube 142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25" name="Cube 142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26" name="Cube 142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27" name="Cube 142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28" name="Cube 142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29" name="Cube 142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387" name="Group 1386"/>
              <p:cNvGrpSpPr/>
              <p:nvPr/>
            </p:nvGrpSpPr>
            <p:grpSpPr>
              <a:xfrm>
                <a:off x="-1040040" y="-8255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410" name="Cube 140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11" name="Cube 141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12" name="Cube 141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13" name="Cube 141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14" name="Cube 141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15" name="Cube 141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16" name="Cube 141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17" name="Cube 141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18" name="Cube 141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19" name="Cube 141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388" name="Group 1387"/>
              <p:cNvGrpSpPr/>
              <p:nvPr/>
            </p:nvGrpSpPr>
            <p:grpSpPr>
              <a:xfrm>
                <a:off x="-77652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400" name="Cube 139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01" name="Cube 140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02" name="Cube 140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03" name="Cube 140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04" name="Cube 140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05" name="Cube 140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06" name="Cube 140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07" name="Cube 140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08" name="Cube 140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09" name="Cube 140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389" name="Group 1388"/>
              <p:cNvGrpSpPr/>
              <p:nvPr/>
            </p:nvGrpSpPr>
            <p:grpSpPr>
              <a:xfrm>
                <a:off x="-51390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390" name="Cube 138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91" name="Cube 139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92" name="Cube 139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93" name="Cube 139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94" name="Cube 139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95" name="Cube 139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96" name="Cube 139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97" name="Cube 139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98" name="Cube 139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99" name="Cube 139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269" name="Group 1268"/>
            <p:cNvGrpSpPr/>
            <p:nvPr/>
          </p:nvGrpSpPr>
          <p:grpSpPr>
            <a:xfrm>
              <a:off x="5732280" y="2892745"/>
              <a:ext cx="1250567" cy="1236005"/>
              <a:chOff x="-2857500" y="-82558"/>
              <a:chExt cx="2686500" cy="2655218"/>
            </a:xfrm>
            <a:grpFill/>
          </p:grpSpPr>
          <p:grpSp>
            <p:nvGrpSpPr>
              <p:cNvPr id="1270" name="Group 1269"/>
              <p:cNvGrpSpPr/>
              <p:nvPr/>
            </p:nvGrpSpPr>
            <p:grpSpPr>
              <a:xfrm>
                <a:off x="-2857500" y="-7982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370" name="Cube 136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71" name="Cube 137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72" name="Cube 137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73" name="Cube 137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74" name="Cube 137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75" name="Cube 137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76" name="Cube 137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77" name="Cube 137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78" name="Cube 137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79" name="Cube 137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271" name="Group 1270"/>
              <p:cNvGrpSpPr/>
              <p:nvPr/>
            </p:nvGrpSpPr>
            <p:grpSpPr>
              <a:xfrm>
                <a:off x="-259488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360" name="Cube 135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61" name="Cube 136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62" name="Cube 136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63" name="Cube 136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64" name="Cube 136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65" name="Cube 136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66" name="Cube 136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67" name="Cube 136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68" name="Cube 136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69" name="Cube 136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272" name="Group 1271"/>
              <p:cNvGrpSpPr/>
              <p:nvPr/>
            </p:nvGrpSpPr>
            <p:grpSpPr>
              <a:xfrm>
                <a:off x="-234360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350" name="Cube 134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51" name="Cube 135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52" name="Cube 135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53" name="Cube 135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54" name="Cube 135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55" name="Cube 135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56" name="Cube 135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57" name="Cube 135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58" name="Cube 135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59" name="Cube 135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273" name="Group 1272"/>
              <p:cNvGrpSpPr/>
              <p:nvPr/>
            </p:nvGrpSpPr>
            <p:grpSpPr>
              <a:xfrm>
                <a:off x="-208098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340" name="Cube 133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41" name="Cube 134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42" name="Cube 134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43" name="Cube 134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44" name="Cube 134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45" name="Cube 134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46" name="Cube 134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47" name="Cube 134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48" name="Cube 134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49" name="Cube 134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274" name="Group 1273"/>
              <p:cNvGrpSpPr/>
              <p:nvPr/>
            </p:nvGrpSpPr>
            <p:grpSpPr>
              <a:xfrm>
                <a:off x="-181656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330" name="Cube 132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31" name="Cube 133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32" name="Cube 133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33" name="Cube 133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34" name="Cube 133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35" name="Cube 133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36" name="Cube 133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37" name="Cube 133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38" name="Cube 133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39" name="Cube 133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275" name="Group 1274"/>
              <p:cNvGrpSpPr/>
              <p:nvPr/>
            </p:nvGrpSpPr>
            <p:grpSpPr>
              <a:xfrm>
                <a:off x="-155394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320" name="Cube 131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21" name="Cube 132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22" name="Cube 132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23" name="Cube 132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24" name="Cube 132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25" name="Cube 132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26" name="Cube 132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27" name="Cube 132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28" name="Cube 132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29" name="Cube 132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276" name="Group 1275"/>
              <p:cNvGrpSpPr/>
              <p:nvPr/>
            </p:nvGrpSpPr>
            <p:grpSpPr>
              <a:xfrm>
                <a:off x="-130266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310" name="Cube 130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11" name="Cube 131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12" name="Cube 131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13" name="Cube 131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14" name="Cube 131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15" name="Cube 131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16" name="Cube 131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17" name="Cube 131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18" name="Cube 131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19" name="Cube 131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277" name="Group 1276"/>
              <p:cNvGrpSpPr/>
              <p:nvPr/>
            </p:nvGrpSpPr>
            <p:grpSpPr>
              <a:xfrm>
                <a:off x="-1040040" y="-8255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300" name="Cube 129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01" name="Cube 130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02" name="Cube 130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03" name="Cube 130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04" name="Cube 130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05" name="Cube 130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06" name="Cube 130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07" name="Cube 130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08" name="Cube 130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09" name="Cube 130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278" name="Group 1277"/>
              <p:cNvGrpSpPr/>
              <p:nvPr/>
            </p:nvGrpSpPr>
            <p:grpSpPr>
              <a:xfrm>
                <a:off x="-77652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290" name="Cube 128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91" name="Cube 129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92" name="Cube 129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93" name="Cube 129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94" name="Cube 129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95" name="Cube 129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96" name="Cube 129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97" name="Cube 129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98" name="Cube 129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99" name="Cube 129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279" name="Group 1278"/>
              <p:cNvGrpSpPr/>
              <p:nvPr/>
            </p:nvGrpSpPr>
            <p:grpSpPr>
              <a:xfrm>
                <a:off x="-51390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280" name="Cube 127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81" name="Cube 128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82" name="Cube 128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83" name="Cube 128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84" name="Cube 128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85" name="Cube 128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86" name="Cube 128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87" name="Cube 128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88" name="Cube 128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89" name="Cube 128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sp>
        <p:nvSpPr>
          <p:cNvPr id="2370" name="Text Placeholder 2"/>
          <p:cNvSpPr txBox="1">
            <a:spLocks/>
          </p:cNvSpPr>
          <p:nvPr/>
        </p:nvSpPr>
        <p:spPr bwMode="auto">
          <a:xfrm>
            <a:off x="228600" y="3143250"/>
            <a:ext cx="2514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1 thousand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2371" name="Text Placeholder 2"/>
          <p:cNvSpPr txBox="1">
            <a:spLocks/>
          </p:cNvSpPr>
          <p:nvPr/>
        </p:nvSpPr>
        <p:spPr bwMode="auto">
          <a:xfrm>
            <a:off x="2514600" y="3143250"/>
            <a:ext cx="2514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2"/>
                </a:solidFill>
                <a:latin typeface="Orly's Font 2" pitchFamily="66" charset="0"/>
              </a:rPr>
              <a:t>0 hundreds</a:t>
            </a:r>
            <a:endParaRPr lang="en-US" sz="2800" dirty="0">
              <a:solidFill>
                <a:schemeClr val="accent2"/>
              </a:solidFill>
              <a:latin typeface="Orly's Font 2" pitchFamily="66" charset="0"/>
            </a:endParaRPr>
          </a:p>
        </p:txBody>
      </p:sp>
      <p:sp>
        <p:nvSpPr>
          <p:cNvPr id="2372" name="Text Placeholder 2"/>
          <p:cNvSpPr txBox="1">
            <a:spLocks/>
          </p:cNvSpPr>
          <p:nvPr/>
        </p:nvSpPr>
        <p:spPr bwMode="auto">
          <a:xfrm>
            <a:off x="1485900" y="3714750"/>
            <a:ext cx="67437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4000" dirty="0" smtClean="0">
                <a:solidFill>
                  <a:schemeClr val="accent3"/>
                </a:solidFill>
                <a:latin typeface="Orly's Font 2" pitchFamily="66" charset="0"/>
              </a:rPr>
              <a:t>1000 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rPr>
              <a:t>+ </a:t>
            </a:r>
            <a:r>
              <a:rPr lang="en-US" sz="4000" dirty="0" smtClean="0">
                <a:solidFill>
                  <a:schemeClr val="accent2"/>
                </a:solidFill>
                <a:latin typeface="Orly's Font 2" pitchFamily="66" charset="0"/>
              </a:rPr>
              <a:t>0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rPr>
              <a:t> + </a:t>
            </a:r>
            <a:r>
              <a:rPr lang="en-US" sz="4000" dirty="0" smtClean="0">
                <a:solidFill>
                  <a:schemeClr val="accent6"/>
                </a:solidFill>
                <a:latin typeface="Orly's Font 2" pitchFamily="66" charset="0"/>
              </a:rPr>
              <a:t>20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rPr>
              <a:t> + </a:t>
            </a:r>
            <a:r>
              <a:rPr lang="en-US" sz="4000" dirty="0" smtClean="0">
                <a:solidFill>
                  <a:schemeClr val="accent4"/>
                </a:solidFill>
                <a:latin typeface="Orly's Font 2" pitchFamily="66" charset="0"/>
              </a:rPr>
              <a:t>3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rPr>
              <a:t> = </a:t>
            </a:r>
            <a:r>
              <a:rPr lang="en-US" sz="4000" dirty="0" smtClean="0">
                <a:solidFill>
                  <a:schemeClr val="accent3"/>
                </a:solidFill>
                <a:latin typeface="Orly's Font 2" pitchFamily="66" charset="0"/>
              </a:rPr>
              <a:t>1</a:t>
            </a:r>
            <a:r>
              <a:rPr lang="en-US" sz="4000" dirty="0" smtClean="0">
                <a:solidFill>
                  <a:schemeClr val="accent2"/>
                </a:solidFill>
                <a:latin typeface="Orly's Font 2" pitchFamily="66" charset="0"/>
              </a:rPr>
              <a:t>0</a:t>
            </a:r>
            <a:r>
              <a:rPr lang="en-US" sz="4000" dirty="0" smtClean="0">
                <a:solidFill>
                  <a:srgbClr val="8DC63F"/>
                </a:solidFill>
                <a:latin typeface="Orly's Font 2" pitchFamily="66" charset="0"/>
              </a:rPr>
              <a:t>2</a:t>
            </a:r>
            <a:r>
              <a:rPr lang="en-US" sz="4000" dirty="0" smtClean="0">
                <a:solidFill>
                  <a:schemeClr val="accent4"/>
                </a:solidFill>
                <a:latin typeface="Orly's Font 2" pitchFamily="66" charset="0"/>
              </a:rPr>
              <a:t>3</a:t>
            </a:r>
            <a:endParaRPr lang="en-US" sz="4000" dirty="0">
              <a:solidFill>
                <a:schemeClr val="accent4"/>
              </a:solidFill>
              <a:latin typeface="Orly's Font 2" pitchFamily="66" charset="0"/>
            </a:endParaRPr>
          </a:p>
        </p:txBody>
      </p:sp>
      <p:sp>
        <p:nvSpPr>
          <p:cNvPr id="2373" name="Rectangle 2372"/>
          <p:cNvSpPr/>
          <p:nvPr/>
        </p:nvSpPr>
        <p:spPr>
          <a:xfrm>
            <a:off x="6962686" y="3714750"/>
            <a:ext cx="352513" cy="685800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374" name="Text Placeholder 2"/>
          <p:cNvSpPr txBox="1">
            <a:spLocks/>
          </p:cNvSpPr>
          <p:nvPr/>
        </p:nvSpPr>
        <p:spPr bwMode="auto">
          <a:xfrm>
            <a:off x="6667064" y="3725699"/>
            <a:ext cx="179113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rPr>
              <a:t>1023</a:t>
            </a:r>
            <a:endParaRPr lang="en-US" sz="4000" dirty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8045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1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10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10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10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10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10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1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1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1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11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11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500"/>
                                        <p:tgtEl>
                                          <p:spTgt spid="1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500"/>
                                        <p:tgtEl>
                                          <p:spTgt spid="12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500"/>
                                        <p:tgtEl>
                                          <p:spTgt spid="1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1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8" dur="500"/>
                                        <p:tgtEl>
                                          <p:spTgt spid="12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2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9" grpId="0" animBg="1"/>
      <p:bldP spid="1139" grpId="1" animBg="1"/>
      <p:bldP spid="1138" grpId="0" animBg="1"/>
      <p:bldP spid="1138" grpId="1" animBg="1"/>
      <p:bldP spid="1141" grpId="0" build="p"/>
      <p:bldP spid="1142" grpId="0" build="p"/>
      <p:bldP spid="1142" grpId="1" build="allAtOnce"/>
      <p:bldP spid="1144" grpId="0" build="p"/>
      <p:bldP spid="1144" grpId="1" build="allAtOnce"/>
      <p:bldP spid="1257" grpId="0" build="p"/>
      <p:bldP spid="1258" grpId="0" build="p"/>
      <p:bldP spid="1258" grpId="1" build="allAtOnce"/>
      <p:bldP spid="2370" grpId="0" build="p"/>
      <p:bldP spid="2371" grpId="0" build="p"/>
      <p:bldP spid="2372" grpId="0" build="p"/>
      <p:bldP spid="2373" grpId="0" animBg="1"/>
      <p:bldP spid="2374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0100" y="742950"/>
            <a:ext cx="7429500" cy="34163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you have learned about place value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seeing how many ones make a ten, how many tens make a hundred, and how many hundreds makes a thousand.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53391" y="869930"/>
            <a:ext cx="7065818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you will learn</a:t>
            </a:r>
            <a:r>
              <a:rPr lang="en-US" sz="3600" dirty="0" smtClean="0">
                <a:solidFill>
                  <a:schemeClr val="accent5"/>
                </a:solidFill>
                <a:latin typeface="Orly's Font 2"/>
                <a:ea typeface="Verdana" pitchFamily="34" charset="0"/>
                <a:cs typeface="Orly's Font 2"/>
              </a:rPr>
              <a:t> </a:t>
            </a:r>
            <a:r>
              <a:rPr lang="en-US" sz="3600" dirty="0">
                <a:solidFill>
                  <a:schemeClr val="accent5"/>
                </a:solidFill>
                <a:latin typeface="Orly's Font 2"/>
                <a:cs typeface="Orly's Font 2"/>
              </a:rPr>
              <a:t>about place value </a:t>
            </a:r>
            <a:r>
              <a:rPr lang="en-US" sz="3600" dirty="0">
                <a:solidFill>
                  <a:schemeClr val="accent1"/>
                </a:solidFill>
                <a:latin typeface="Orly's Font 2"/>
                <a:cs typeface="Orly's Font 2"/>
              </a:rPr>
              <a:t>by seeing how many ones make a ten, how many tens make a hundred, and how many hundreds make a thousand. </a:t>
            </a:r>
            <a:endParaRPr lang="en-US" sz="3600" dirty="0">
              <a:solidFill>
                <a:schemeClr val="accent1"/>
              </a:solidFill>
              <a:latin typeface="Orly's Font 2"/>
              <a:ea typeface="Verdana" pitchFamily="34" charset="0"/>
              <a:cs typeface="Orly's Font 2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491571" y="857250"/>
            <a:ext cx="6400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rgbClr val="5E9732"/>
                </a:solidFill>
                <a:latin typeface="Orly's Font 2" pitchFamily="66" charset="0"/>
              </a:rPr>
              <a:t>Digits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– 0, 1, 2, 3, 4, 5, 6, 7, 8, 9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9" name="Text Placeholder 2"/>
          <p:cNvSpPr txBox="1">
            <a:spLocks/>
          </p:cNvSpPr>
          <p:nvPr/>
        </p:nvSpPr>
        <p:spPr bwMode="auto">
          <a:xfrm>
            <a:off x="457200" y="1543050"/>
            <a:ext cx="82296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Place Value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– the value of a digit based on its place within a number.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0" name="Text Placeholder 2"/>
          <p:cNvSpPr txBox="1">
            <a:spLocks/>
          </p:cNvSpPr>
          <p:nvPr/>
        </p:nvSpPr>
        <p:spPr bwMode="auto">
          <a:xfrm>
            <a:off x="914400" y="2633067"/>
            <a:ext cx="73152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6000" dirty="0" smtClean="0">
                <a:solidFill>
                  <a:schemeClr val="accent2"/>
                </a:solidFill>
                <a:latin typeface="Orly's Font 2" pitchFamily="66" charset="0"/>
              </a:rPr>
              <a:t>447 	</a:t>
            </a:r>
            <a:r>
              <a:rPr lang="en-US" sz="6000" dirty="0">
                <a:solidFill>
                  <a:schemeClr val="accent2"/>
                </a:solidFill>
                <a:latin typeface="Orly's Font 2" pitchFamily="66" charset="0"/>
              </a:rPr>
              <a:t> </a:t>
            </a:r>
            <a:r>
              <a:rPr lang="en-US" sz="6000" dirty="0" smtClean="0">
                <a:solidFill>
                  <a:schemeClr val="accent2"/>
                </a:solidFill>
                <a:latin typeface="Orly's Font 2" pitchFamily="66" charset="0"/>
              </a:rPr>
              <a:t>  474	   744</a:t>
            </a:r>
            <a:endParaRPr lang="en-US" sz="6000" dirty="0">
              <a:solidFill>
                <a:schemeClr val="accent2"/>
              </a:solidFill>
              <a:latin typeface="Orly's Font 2" pitchFamily="66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061183" y="2734330"/>
            <a:ext cx="502920" cy="800100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295790" y="2734330"/>
            <a:ext cx="519545" cy="800100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593876" y="2752094"/>
            <a:ext cx="519545" cy="800100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 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 flipV="1">
            <a:off x="2286000" y="3569958"/>
            <a:ext cx="0" cy="514350"/>
          </a:xfrm>
          <a:prstGeom prst="straightConnector1">
            <a:avLst/>
          </a:prstGeom>
          <a:ln w="38100">
            <a:solidFill>
              <a:schemeClr val="accent4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3"/>
          <p:cNvSpPr txBox="1">
            <a:spLocks/>
          </p:cNvSpPr>
          <p:nvPr/>
        </p:nvSpPr>
        <p:spPr bwMode="auto">
          <a:xfrm>
            <a:off x="1828800" y="3991630"/>
            <a:ext cx="1143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ones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 flipV="1">
            <a:off x="4572000" y="3569958"/>
            <a:ext cx="0" cy="514350"/>
          </a:xfrm>
          <a:prstGeom prst="straightConnector1">
            <a:avLst/>
          </a:prstGeom>
          <a:ln w="38100">
            <a:solidFill>
              <a:schemeClr val="accent4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3"/>
          <p:cNvSpPr txBox="1">
            <a:spLocks/>
          </p:cNvSpPr>
          <p:nvPr/>
        </p:nvSpPr>
        <p:spPr bwMode="auto">
          <a:xfrm>
            <a:off x="4114800" y="3991630"/>
            <a:ext cx="1143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tens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cxnSp>
        <p:nvCxnSpPr>
          <p:cNvPr id="17" name="Straight Arrow Connector 16"/>
          <p:cNvCxnSpPr/>
          <p:nvPr/>
        </p:nvCxnSpPr>
        <p:spPr>
          <a:xfrm flipV="1">
            <a:off x="6858000" y="3569958"/>
            <a:ext cx="0" cy="514350"/>
          </a:xfrm>
          <a:prstGeom prst="straightConnector1">
            <a:avLst/>
          </a:prstGeom>
          <a:ln w="38100">
            <a:solidFill>
              <a:schemeClr val="accent4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3"/>
          <p:cNvSpPr txBox="1">
            <a:spLocks/>
          </p:cNvSpPr>
          <p:nvPr/>
        </p:nvSpPr>
        <p:spPr bwMode="auto">
          <a:xfrm>
            <a:off x="5829300" y="3991630"/>
            <a:ext cx="1943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hundreds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5326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9" grpId="0" build="p"/>
      <p:bldP spid="10" grpId="0" build="p"/>
      <p:bldP spid="11" grpId="0" animBg="1"/>
      <p:bldP spid="12" grpId="0" animBg="1"/>
      <p:bldP spid="13" grpId="0" animBg="1"/>
      <p:bldP spid="14" grpId="0"/>
      <p:bldP spid="16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2"/>
          <p:cNvSpPr txBox="1">
            <a:spLocks/>
          </p:cNvSpPr>
          <p:nvPr/>
        </p:nvSpPr>
        <p:spPr bwMode="auto">
          <a:xfrm>
            <a:off x="377190" y="857250"/>
            <a:ext cx="842391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T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he relationship between places is </a:t>
            </a:r>
            <a:r>
              <a:rPr lang="en-US" sz="2800" b="1" dirty="0" smtClean="0">
                <a:solidFill>
                  <a:schemeClr val="accent1"/>
                </a:solidFill>
                <a:latin typeface="Orly's Font 2" pitchFamily="66" charset="0"/>
              </a:rPr>
              <a:t>base ten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aphicFrame>
        <p:nvGraphicFramePr>
          <p:cNvPr id="20" name="Table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2876912"/>
              </p:ext>
            </p:extLst>
          </p:nvPr>
        </p:nvGraphicFramePr>
        <p:xfrm>
          <a:off x="457200" y="1903714"/>
          <a:ext cx="8343900" cy="2462474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2743200"/>
                <a:gridCol w="3099402"/>
                <a:gridCol w="2501298"/>
              </a:tblGrid>
              <a:tr h="390948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rgbClr val="003C57"/>
                          </a:solidFill>
                          <a:latin typeface="Orly's Font 2" pitchFamily="66" charset="0"/>
                        </a:rPr>
                        <a:t>Hundreds</a:t>
                      </a:r>
                      <a:endParaRPr lang="en-US" sz="1800" dirty="0">
                        <a:solidFill>
                          <a:srgbClr val="003C57"/>
                        </a:solidFill>
                        <a:latin typeface="Orly's Font 2" pitchFamily="66" charset="0"/>
                      </a:endParaRPr>
                    </a:p>
                  </a:txBody>
                  <a:tcPr marT="38100" marB="3810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rgbClr val="003C57"/>
                          </a:solidFill>
                          <a:latin typeface="Orly's Font 2" pitchFamily="66" charset="0"/>
                        </a:rPr>
                        <a:t>Tens</a:t>
                      </a:r>
                      <a:endParaRPr lang="en-US" sz="1800" dirty="0">
                        <a:solidFill>
                          <a:srgbClr val="003C57"/>
                        </a:solidFill>
                        <a:latin typeface="Orly's Font 2" pitchFamily="66" charset="0"/>
                      </a:endParaRPr>
                    </a:p>
                  </a:txBody>
                  <a:tcPr marT="38100" marB="3810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Orly's Font 2" pitchFamily="66" charset="0"/>
                        </a:rPr>
                        <a:t>Ones</a:t>
                      </a:r>
                      <a:endParaRPr lang="en-US" sz="18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Orly's Font 2" pitchFamily="66" charset="0"/>
                      </a:endParaRPr>
                    </a:p>
                  </a:txBody>
                  <a:tcPr marT="38100" marB="38100" anchor="ctr">
                    <a:solidFill>
                      <a:schemeClr val="accent4"/>
                    </a:solidFill>
                  </a:tcPr>
                </a:tc>
              </a:tr>
              <a:tr h="2071526"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Orly's Font 2" pitchFamily="66" charset="0"/>
                      </a:endParaRPr>
                    </a:p>
                  </a:txBody>
                  <a:tcPr marT="38100" marB="3810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Orly's Font 2" pitchFamily="66" charset="0"/>
                      </a:endParaRPr>
                    </a:p>
                  </a:txBody>
                  <a:tcPr marT="38100" marB="3810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Orly's Font 2" pitchFamily="66" charset="0"/>
                      </a:endParaRPr>
                    </a:p>
                  </a:txBody>
                  <a:tcPr marT="38100" marB="38100" anchor="ctr"/>
                </a:tc>
              </a:tr>
            </a:tbl>
          </a:graphicData>
        </a:graphic>
      </p:graphicFrame>
      <p:sp>
        <p:nvSpPr>
          <p:cNvPr id="21" name="Left Arrow Callout 20"/>
          <p:cNvSpPr/>
          <p:nvPr/>
        </p:nvSpPr>
        <p:spPr>
          <a:xfrm>
            <a:off x="2857500" y="2313486"/>
            <a:ext cx="3429000" cy="2040770"/>
          </a:xfrm>
          <a:prstGeom prst="leftArrowCallout">
            <a:avLst>
              <a:gd name="adj1" fmla="val 10897"/>
              <a:gd name="adj2" fmla="val 10509"/>
              <a:gd name="adj3" fmla="val 8630"/>
              <a:gd name="adj4" fmla="val 89436"/>
            </a:avLst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2" name="Left Arrow Callout 21"/>
          <p:cNvSpPr/>
          <p:nvPr/>
        </p:nvSpPr>
        <p:spPr>
          <a:xfrm>
            <a:off x="6390766" y="2320392"/>
            <a:ext cx="2172869" cy="689628"/>
          </a:xfrm>
          <a:prstGeom prst="leftArrowCallout">
            <a:avLst>
              <a:gd name="adj1" fmla="val 25000"/>
              <a:gd name="adj2" fmla="val 25000"/>
              <a:gd name="adj3" fmla="val 20039"/>
              <a:gd name="adj4" fmla="val 87461"/>
            </a:avLst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23" name="Group 22"/>
          <p:cNvGrpSpPr>
            <a:grpSpLocks noChangeAspect="1"/>
          </p:cNvGrpSpPr>
          <p:nvPr/>
        </p:nvGrpSpPr>
        <p:grpSpPr>
          <a:xfrm>
            <a:off x="5988931" y="2400780"/>
            <a:ext cx="239408" cy="1886492"/>
            <a:chOff x="7086600" y="1327908"/>
            <a:chExt cx="272430" cy="2075141"/>
          </a:xfrm>
          <a:solidFill>
            <a:schemeClr val="accent6"/>
          </a:solidFill>
        </p:grpSpPr>
        <p:sp>
          <p:nvSpPr>
            <p:cNvPr id="24" name="Cube 23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" name="Cube 24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" name="Cube 25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" name="Cube 26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" name="Cube 27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" name="Cube 28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" name="Cube 29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1" name="Cube 30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2" name="Cube 31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3" name="Cube 32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34" name="Cube 33"/>
          <p:cNvSpPr>
            <a:spLocks noChangeAspect="1"/>
          </p:cNvSpPr>
          <p:nvPr/>
        </p:nvSpPr>
        <p:spPr>
          <a:xfrm>
            <a:off x="6798907" y="2401872"/>
            <a:ext cx="225510" cy="203933"/>
          </a:xfrm>
          <a:prstGeom prst="cube">
            <a:avLst/>
          </a:prstGeom>
          <a:solidFill>
            <a:schemeClr val="accent4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5" name="Cube 34"/>
          <p:cNvSpPr>
            <a:spLocks noChangeAspect="1"/>
          </p:cNvSpPr>
          <p:nvPr/>
        </p:nvSpPr>
        <p:spPr>
          <a:xfrm>
            <a:off x="7176178" y="2403038"/>
            <a:ext cx="225510" cy="203933"/>
          </a:xfrm>
          <a:prstGeom prst="cube">
            <a:avLst/>
          </a:prstGeom>
          <a:solidFill>
            <a:schemeClr val="accent4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6" name="Cube 35"/>
          <p:cNvSpPr>
            <a:spLocks noChangeAspect="1"/>
          </p:cNvSpPr>
          <p:nvPr/>
        </p:nvSpPr>
        <p:spPr>
          <a:xfrm>
            <a:off x="7519078" y="2403038"/>
            <a:ext cx="225510" cy="203933"/>
          </a:xfrm>
          <a:prstGeom prst="cube">
            <a:avLst/>
          </a:prstGeom>
          <a:solidFill>
            <a:schemeClr val="accent4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7" name="Cube 36"/>
          <p:cNvSpPr>
            <a:spLocks noChangeAspect="1"/>
          </p:cNvSpPr>
          <p:nvPr/>
        </p:nvSpPr>
        <p:spPr>
          <a:xfrm>
            <a:off x="7878587" y="2403038"/>
            <a:ext cx="225510" cy="203933"/>
          </a:xfrm>
          <a:prstGeom prst="cube">
            <a:avLst/>
          </a:prstGeom>
          <a:solidFill>
            <a:schemeClr val="accent4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8" name="Cube 37"/>
          <p:cNvSpPr>
            <a:spLocks noChangeAspect="1"/>
          </p:cNvSpPr>
          <p:nvPr/>
        </p:nvSpPr>
        <p:spPr>
          <a:xfrm>
            <a:off x="8221487" y="2403038"/>
            <a:ext cx="225510" cy="203933"/>
          </a:xfrm>
          <a:prstGeom prst="cube">
            <a:avLst/>
          </a:prstGeom>
          <a:solidFill>
            <a:schemeClr val="accent4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9" name="Cube 38"/>
          <p:cNvSpPr>
            <a:spLocks noChangeAspect="1"/>
          </p:cNvSpPr>
          <p:nvPr/>
        </p:nvSpPr>
        <p:spPr>
          <a:xfrm>
            <a:off x="6798907" y="2665164"/>
            <a:ext cx="225510" cy="203933"/>
          </a:xfrm>
          <a:prstGeom prst="cube">
            <a:avLst/>
          </a:prstGeom>
          <a:solidFill>
            <a:schemeClr val="accent4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0" name="Cube 39"/>
          <p:cNvSpPr>
            <a:spLocks noChangeAspect="1"/>
          </p:cNvSpPr>
          <p:nvPr/>
        </p:nvSpPr>
        <p:spPr>
          <a:xfrm>
            <a:off x="7176178" y="2674046"/>
            <a:ext cx="225510" cy="203933"/>
          </a:xfrm>
          <a:prstGeom prst="cube">
            <a:avLst/>
          </a:prstGeom>
          <a:solidFill>
            <a:schemeClr val="accent4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1" name="Cube 40"/>
          <p:cNvSpPr>
            <a:spLocks noChangeAspect="1"/>
          </p:cNvSpPr>
          <p:nvPr/>
        </p:nvSpPr>
        <p:spPr>
          <a:xfrm>
            <a:off x="7519078" y="2674046"/>
            <a:ext cx="225510" cy="203933"/>
          </a:xfrm>
          <a:prstGeom prst="cube">
            <a:avLst/>
          </a:prstGeom>
          <a:solidFill>
            <a:schemeClr val="accent4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2" name="Cube 41"/>
          <p:cNvSpPr>
            <a:spLocks noChangeAspect="1"/>
          </p:cNvSpPr>
          <p:nvPr/>
        </p:nvSpPr>
        <p:spPr>
          <a:xfrm>
            <a:off x="7878587" y="2674046"/>
            <a:ext cx="225510" cy="203933"/>
          </a:xfrm>
          <a:prstGeom prst="cube">
            <a:avLst/>
          </a:prstGeom>
          <a:solidFill>
            <a:schemeClr val="accent4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3" name="Cube 42"/>
          <p:cNvSpPr>
            <a:spLocks noChangeAspect="1"/>
          </p:cNvSpPr>
          <p:nvPr/>
        </p:nvSpPr>
        <p:spPr>
          <a:xfrm>
            <a:off x="8221487" y="2674046"/>
            <a:ext cx="225510" cy="203933"/>
          </a:xfrm>
          <a:prstGeom prst="cube">
            <a:avLst/>
          </a:prstGeom>
          <a:solidFill>
            <a:schemeClr val="accent4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44" name="Group 43"/>
          <p:cNvGrpSpPr>
            <a:grpSpLocks noChangeAspect="1"/>
          </p:cNvGrpSpPr>
          <p:nvPr/>
        </p:nvGrpSpPr>
        <p:grpSpPr>
          <a:xfrm>
            <a:off x="5702731" y="2400780"/>
            <a:ext cx="239408" cy="1886492"/>
            <a:chOff x="7086600" y="1327908"/>
            <a:chExt cx="272430" cy="2075141"/>
          </a:xfrm>
          <a:solidFill>
            <a:schemeClr val="accent6"/>
          </a:solidFill>
        </p:grpSpPr>
        <p:sp>
          <p:nvSpPr>
            <p:cNvPr id="45" name="Cube 44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6" name="Cube 45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7" name="Cube 46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8" name="Cube 47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9" name="Cube 48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0" name="Cube 49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1" name="Cube 50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2" name="Cube 51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3" name="Cube 52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4" name="Cube 53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55" name="Group 54"/>
          <p:cNvGrpSpPr>
            <a:grpSpLocks noChangeAspect="1"/>
          </p:cNvGrpSpPr>
          <p:nvPr/>
        </p:nvGrpSpPr>
        <p:grpSpPr>
          <a:xfrm>
            <a:off x="5416531" y="2400780"/>
            <a:ext cx="239408" cy="1886492"/>
            <a:chOff x="7086600" y="1327908"/>
            <a:chExt cx="272430" cy="2075141"/>
          </a:xfrm>
          <a:solidFill>
            <a:schemeClr val="accent6"/>
          </a:solidFill>
        </p:grpSpPr>
        <p:sp>
          <p:nvSpPr>
            <p:cNvPr id="56" name="Cube 55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7" name="Cube 56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8" name="Cube 57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9" name="Cube 58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0" name="Cube 59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1" name="Cube 60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2" name="Cube 61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3" name="Cube 62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4" name="Cube 63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5" name="Cube 64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66" name="Group 65"/>
          <p:cNvGrpSpPr>
            <a:grpSpLocks noChangeAspect="1"/>
          </p:cNvGrpSpPr>
          <p:nvPr/>
        </p:nvGrpSpPr>
        <p:grpSpPr>
          <a:xfrm>
            <a:off x="5131861" y="2400780"/>
            <a:ext cx="239408" cy="1886492"/>
            <a:chOff x="7086600" y="1327908"/>
            <a:chExt cx="272430" cy="2075141"/>
          </a:xfrm>
          <a:solidFill>
            <a:schemeClr val="accent6"/>
          </a:solidFill>
        </p:grpSpPr>
        <p:sp>
          <p:nvSpPr>
            <p:cNvPr id="67" name="Cube 66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8" name="Cube 67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9" name="Cube 68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0" name="Cube 69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1" name="Cube 70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2" name="Cube 71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3" name="Cube 72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4" name="Cube 73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5" name="Cube 74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6" name="Cube 75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77" name="Group 76"/>
          <p:cNvGrpSpPr>
            <a:grpSpLocks noChangeAspect="1"/>
          </p:cNvGrpSpPr>
          <p:nvPr/>
        </p:nvGrpSpPr>
        <p:grpSpPr>
          <a:xfrm>
            <a:off x="4844131" y="2412119"/>
            <a:ext cx="239408" cy="1886492"/>
            <a:chOff x="7086600" y="1327908"/>
            <a:chExt cx="272430" cy="2075141"/>
          </a:xfrm>
          <a:solidFill>
            <a:schemeClr val="accent6"/>
          </a:solidFill>
        </p:grpSpPr>
        <p:sp>
          <p:nvSpPr>
            <p:cNvPr id="78" name="Cube 77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9" name="Cube 78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0" name="Cube 79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1" name="Cube 80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2" name="Cube 81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3" name="Cube 82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4" name="Cube 83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5" name="Cube 84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6" name="Cube 85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7" name="Cube 86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88" name="Group 87"/>
          <p:cNvGrpSpPr>
            <a:grpSpLocks noChangeAspect="1"/>
          </p:cNvGrpSpPr>
          <p:nvPr/>
        </p:nvGrpSpPr>
        <p:grpSpPr>
          <a:xfrm>
            <a:off x="4466311" y="2400780"/>
            <a:ext cx="239408" cy="1886492"/>
            <a:chOff x="7086600" y="1327908"/>
            <a:chExt cx="272430" cy="2075141"/>
          </a:xfrm>
          <a:solidFill>
            <a:schemeClr val="accent6"/>
          </a:solidFill>
        </p:grpSpPr>
        <p:sp>
          <p:nvSpPr>
            <p:cNvPr id="89" name="Cube 88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0" name="Cube 89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1" name="Cube 90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2" name="Cube 91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3" name="Cube 92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4" name="Cube 93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5" name="Cube 94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6" name="Cube 95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7" name="Cube 96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8" name="Cube 97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99" name="Group 98"/>
          <p:cNvGrpSpPr>
            <a:grpSpLocks noChangeAspect="1"/>
          </p:cNvGrpSpPr>
          <p:nvPr/>
        </p:nvGrpSpPr>
        <p:grpSpPr>
          <a:xfrm>
            <a:off x="4181281" y="2400780"/>
            <a:ext cx="239408" cy="1886492"/>
            <a:chOff x="7086600" y="1327908"/>
            <a:chExt cx="272430" cy="2075141"/>
          </a:xfrm>
          <a:solidFill>
            <a:schemeClr val="accent6"/>
          </a:solidFill>
        </p:grpSpPr>
        <p:sp>
          <p:nvSpPr>
            <p:cNvPr id="100" name="Cube 99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1" name="Cube 100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2" name="Cube 101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3" name="Cube 102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4" name="Cube 103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5" name="Cube 104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6" name="Cube 105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7" name="Cube 106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8" name="Cube 107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9" name="Cube 108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10" name="Group 109"/>
          <p:cNvGrpSpPr>
            <a:grpSpLocks noChangeAspect="1"/>
          </p:cNvGrpSpPr>
          <p:nvPr/>
        </p:nvGrpSpPr>
        <p:grpSpPr>
          <a:xfrm>
            <a:off x="3895081" y="2400780"/>
            <a:ext cx="239408" cy="1886492"/>
            <a:chOff x="7086600" y="1327908"/>
            <a:chExt cx="272430" cy="2075141"/>
          </a:xfrm>
          <a:solidFill>
            <a:schemeClr val="accent6"/>
          </a:solidFill>
        </p:grpSpPr>
        <p:sp>
          <p:nvSpPr>
            <p:cNvPr id="111" name="Cube 110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2" name="Cube 111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3" name="Cube 112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4" name="Cube 113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5" name="Cube 114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6" name="Cube 115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7" name="Cube 116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8" name="Cube 117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9" name="Cube 118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0" name="Cube 119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21" name="Group 120"/>
          <p:cNvGrpSpPr>
            <a:grpSpLocks noChangeAspect="1"/>
          </p:cNvGrpSpPr>
          <p:nvPr/>
        </p:nvGrpSpPr>
        <p:grpSpPr>
          <a:xfrm>
            <a:off x="3608881" y="2400780"/>
            <a:ext cx="239408" cy="1886492"/>
            <a:chOff x="7086600" y="1327908"/>
            <a:chExt cx="272430" cy="2075141"/>
          </a:xfrm>
          <a:solidFill>
            <a:schemeClr val="accent6"/>
          </a:solidFill>
        </p:grpSpPr>
        <p:sp>
          <p:nvSpPr>
            <p:cNvPr id="122" name="Cube 121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3" name="Cube 122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4" name="Cube 123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5" name="Cube 124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6" name="Cube 125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7" name="Cube 126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8" name="Cube 127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9" name="Cube 128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0" name="Cube 129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1" name="Cube 130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32" name="Group 131"/>
          <p:cNvGrpSpPr>
            <a:grpSpLocks noChangeAspect="1"/>
          </p:cNvGrpSpPr>
          <p:nvPr/>
        </p:nvGrpSpPr>
        <p:grpSpPr>
          <a:xfrm>
            <a:off x="3323581" y="2400780"/>
            <a:ext cx="239408" cy="1886492"/>
            <a:chOff x="7086600" y="1327908"/>
            <a:chExt cx="272430" cy="2075141"/>
          </a:xfrm>
          <a:solidFill>
            <a:schemeClr val="accent6"/>
          </a:solidFill>
        </p:grpSpPr>
        <p:sp>
          <p:nvSpPr>
            <p:cNvPr id="133" name="Cube 132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4" name="Cube 133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5" name="Cube 134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6" name="Cube 135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7" name="Cube 136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8" name="Cube 137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9" name="Cube 138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0" name="Cube 139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1" name="Cube 140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2" name="Cube 141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43" name="Group 142"/>
          <p:cNvGrpSpPr/>
          <p:nvPr/>
        </p:nvGrpSpPr>
        <p:grpSpPr>
          <a:xfrm>
            <a:off x="800100" y="2360914"/>
            <a:ext cx="1943100" cy="1920474"/>
            <a:chOff x="-2857500" y="-82558"/>
            <a:chExt cx="2686500" cy="2655218"/>
          </a:xfrm>
        </p:grpSpPr>
        <p:grpSp>
          <p:nvGrpSpPr>
            <p:cNvPr id="144" name="Group 143"/>
            <p:cNvGrpSpPr/>
            <p:nvPr/>
          </p:nvGrpSpPr>
          <p:grpSpPr>
            <a:xfrm>
              <a:off x="-2857500" y="-79828"/>
              <a:ext cx="342900" cy="2652488"/>
              <a:chOff x="-1257300" y="-80738"/>
              <a:chExt cx="342900" cy="2652488"/>
            </a:xfrm>
          </p:grpSpPr>
          <p:sp>
            <p:nvSpPr>
              <p:cNvPr id="244" name="Cube 243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5" name="Cube 244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6" name="Cube 245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7" name="Cube 246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8" name="Cube 247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9" name="Cube 248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0" name="Cube 249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1" name="Cube 250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2" name="Cube 251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3" name="Cube 252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5" name="Group 144"/>
            <p:cNvGrpSpPr/>
            <p:nvPr/>
          </p:nvGrpSpPr>
          <p:grpSpPr>
            <a:xfrm>
              <a:off x="-2594880" y="-80738"/>
              <a:ext cx="342900" cy="2652488"/>
              <a:chOff x="-1257300" y="-80738"/>
              <a:chExt cx="342900" cy="2652488"/>
            </a:xfrm>
          </p:grpSpPr>
          <p:sp>
            <p:nvSpPr>
              <p:cNvPr id="234" name="Cube 233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5" name="Cube 234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6" name="Cube 235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7" name="Cube 236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8" name="Cube 237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9" name="Cube 238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0" name="Cube 239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1" name="Cube 240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2" name="Cube 241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3" name="Cube 242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6" name="Group 145"/>
            <p:cNvGrpSpPr/>
            <p:nvPr/>
          </p:nvGrpSpPr>
          <p:grpSpPr>
            <a:xfrm>
              <a:off x="-2343600" y="-80738"/>
              <a:ext cx="342900" cy="2652488"/>
              <a:chOff x="-1257300" y="-80738"/>
              <a:chExt cx="342900" cy="2652488"/>
            </a:xfrm>
          </p:grpSpPr>
          <p:sp>
            <p:nvSpPr>
              <p:cNvPr id="224" name="Cube 223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" name="Cube 224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6" name="Cube 225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7" name="Cube 226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8" name="Cube 227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9" name="Cube 228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0" name="Cube 229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1" name="Cube 230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2" name="Cube 231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3" name="Cube 232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7" name="Group 146"/>
            <p:cNvGrpSpPr/>
            <p:nvPr/>
          </p:nvGrpSpPr>
          <p:grpSpPr>
            <a:xfrm>
              <a:off x="-2080980" y="-81648"/>
              <a:ext cx="342900" cy="2652488"/>
              <a:chOff x="-1257300" y="-80738"/>
              <a:chExt cx="342900" cy="2652488"/>
            </a:xfrm>
          </p:grpSpPr>
          <p:sp>
            <p:nvSpPr>
              <p:cNvPr id="214" name="Cube 213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5" name="Cube 214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6" name="Cube 215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7" name="Cube 216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8" name="Cube 217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9" name="Cube 218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0" name="Cube 219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1" name="Cube 220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2" name="Cube 221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3" name="Cube 222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8" name="Group 147"/>
            <p:cNvGrpSpPr/>
            <p:nvPr/>
          </p:nvGrpSpPr>
          <p:grpSpPr>
            <a:xfrm>
              <a:off x="-1816560" y="-80738"/>
              <a:ext cx="342900" cy="2652488"/>
              <a:chOff x="-1257300" y="-80738"/>
              <a:chExt cx="342900" cy="2652488"/>
            </a:xfrm>
          </p:grpSpPr>
          <p:sp>
            <p:nvSpPr>
              <p:cNvPr id="204" name="Cube 203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5" name="Cube 204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6" name="Cube 205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7" name="Cube 206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8" name="Cube 207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9" name="Cube 208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0" name="Cube 209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1" name="Cube 210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2" name="Cube 211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3" name="Cube 212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9" name="Group 148"/>
            <p:cNvGrpSpPr/>
            <p:nvPr/>
          </p:nvGrpSpPr>
          <p:grpSpPr>
            <a:xfrm>
              <a:off x="-1553940" y="-81648"/>
              <a:ext cx="342900" cy="2652488"/>
              <a:chOff x="-1257300" y="-80738"/>
              <a:chExt cx="342900" cy="2652488"/>
            </a:xfrm>
          </p:grpSpPr>
          <p:sp>
            <p:nvSpPr>
              <p:cNvPr id="194" name="Cube 193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5" name="Cube 194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6" name="Cube 195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7" name="Cube 196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8" name="Cube 197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9" name="Cube 198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0" name="Cube 199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1" name="Cube 200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2" name="Cube 201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3" name="Cube 202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0" name="Group 149"/>
            <p:cNvGrpSpPr/>
            <p:nvPr/>
          </p:nvGrpSpPr>
          <p:grpSpPr>
            <a:xfrm>
              <a:off x="-1302660" y="-81648"/>
              <a:ext cx="342900" cy="2652488"/>
              <a:chOff x="-1257300" y="-80738"/>
              <a:chExt cx="342900" cy="2652488"/>
            </a:xfrm>
          </p:grpSpPr>
          <p:sp>
            <p:nvSpPr>
              <p:cNvPr id="184" name="Cube 183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5" name="Cube 184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6" name="Cube 185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7" name="Cube 186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8" name="Cube 187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9" name="Cube 188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0" name="Cube 189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1" name="Cube 190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2" name="Cube 191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3" name="Cube 192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1" name="Group 150"/>
            <p:cNvGrpSpPr/>
            <p:nvPr/>
          </p:nvGrpSpPr>
          <p:grpSpPr>
            <a:xfrm>
              <a:off x="-1040040" y="-82558"/>
              <a:ext cx="342900" cy="2652488"/>
              <a:chOff x="-1257300" y="-80738"/>
              <a:chExt cx="342900" cy="2652488"/>
            </a:xfrm>
          </p:grpSpPr>
          <p:sp>
            <p:nvSpPr>
              <p:cNvPr id="174" name="Cube 173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5" name="Cube 174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6" name="Cube 175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7" name="Cube 176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8" name="Cube 177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9" name="Cube 178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0" name="Cube 179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1" name="Cube 180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2" name="Cube 181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3" name="Cube 182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2" name="Group 151"/>
            <p:cNvGrpSpPr/>
            <p:nvPr/>
          </p:nvGrpSpPr>
          <p:grpSpPr>
            <a:xfrm>
              <a:off x="-776520" y="-80738"/>
              <a:ext cx="342900" cy="2652488"/>
              <a:chOff x="-1257300" y="-80738"/>
              <a:chExt cx="342900" cy="2652488"/>
            </a:xfrm>
          </p:grpSpPr>
          <p:sp>
            <p:nvSpPr>
              <p:cNvPr id="164" name="Cube 163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5" name="Cube 164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6" name="Cube 165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7" name="Cube 166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8" name="Cube 167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" name="Cube 168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0" name="Cube 169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1" name="Cube 170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2" name="Cube 171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3" name="Cube 172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3" name="Group 152"/>
            <p:cNvGrpSpPr/>
            <p:nvPr/>
          </p:nvGrpSpPr>
          <p:grpSpPr>
            <a:xfrm>
              <a:off x="-513900" y="-81648"/>
              <a:ext cx="342900" cy="2652488"/>
              <a:chOff x="-1257300" y="-80738"/>
              <a:chExt cx="342900" cy="2652488"/>
            </a:xfrm>
          </p:grpSpPr>
          <p:sp>
            <p:nvSpPr>
              <p:cNvPr id="154" name="Cube 153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5" name="Cube 154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6" name="Cube 155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" name="Cube 156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8" name="Cube 157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" name="Cube 158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0" name="Cube 159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1" name="Cube 160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2" name="Cube 161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3" name="Cube 162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54" name="U-Turn Arrow 253"/>
          <p:cNvSpPr/>
          <p:nvPr/>
        </p:nvSpPr>
        <p:spPr>
          <a:xfrm flipH="1">
            <a:off x="5029200" y="1543050"/>
            <a:ext cx="2162819" cy="571500"/>
          </a:xfrm>
          <a:prstGeom prst="uturnArrow">
            <a:avLst/>
          </a:prstGeom>
          <a:solidFill>
            <a:srgbClr val="E86D1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55" name="U-Turn Arrow 254"/>
          <p:cNvSpPr/>
          <p:nvPr/>
        </p:nvSpPr>
        <p:spPr>
          <a:xfrm flipH="1">
            <a:off x="1714500" y="1543050"/>
            <a:ext cx="2514600" cy="571500"/>
          </a:xfrm>
          <a:prstGeom prst="uturnArrow">
            <a:avLst/>
          </a:prstGeom>
          <a:solidFill>
            <a:srgbClr val="E86D1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1200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 animBg="1"/>
      <p:bldP spid="22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254" grpId="0" animBg="1"/>
      <p:bldP spid="25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Text Placeholder 2"/>
          <p:cNvSpPr txBox="1">
            <a:spLocks/>
          </p:cNvSpPr>
          <p:nvPr/>
        </p:nvSpPr>
        <p:spPr bwMode="auto">
          <a:xfrm>
            <a:off x="228600" y="742950"/>
            <a:ext cx="8423910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Thinking since ten tens make a hundred, 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 hundred hundreds make a thousand.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3480335"/>
              </p:ext>
            </p:extLst>
          </p:nvPr>
        </p:nvGraphicFramePr>
        <p:xfrm>
          <a:off x="342900" y="2246614"/>
          <a:ext cx="8343900" cy="2153936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2064470"/>
                <a:gridCol w="2064470"/>
                <a:gridCol w="2614760"/>
                <a:gridCol w="1600200"/>
              </a:tblGrid>
              <a:tr h="390948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rgbClr val="003C57"/>
                          </a:solidFill>
                          <a:latin typeface="Orly's Font 2" pitchFamily="66" charset="0"/>
                        </a:rPr>
                        <a:t>Thousands</a:t>
                      </a:r>
                      <a:endParaRPr lang="en-US" sz="1800" dirty="0">
                        <a:solidFill>
                          <a:srgbClr val="003C57"/>
                        </a:solidFill>
                        <a:latin typeface="Orly's Font 2" pitchFamily="66" charset="0"/>
                      </a:endParaRPr>
                    </a:p>
                  </a:txBody>
                  <a:tcPr marT="38100" marB="38100" anchor="ctr">
                    <a:solidFill>
                      <a:srgbClr val="E86D1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rgbClr val="003C57"/>
                          </a:solidFill>
                          <a:latin typeface="Orly's Font 2" pitchFamily="66" charset="0"/>
                        </a:rPr>
                        <a:t>Hundreds</a:t>
                      </a:r>
                      <a:endParaRPr lang="en-US" sz="1800" dirty="0">
                        <a:solidFill>
                          <a:srgbClr val="003C57"/>
                        </a:solidFill>
                        <a:latin typeface="Orly's Font 2" pitchFamily="66" charset="0"/>
                      </a:endParaRPr>
                    </a:p>
                  </a:txBody>
                  <a:tcPr marT="38100" marB="3810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rgbClr val="003C57"/>
                          </a:solidFill>
                          <a:latin typeface="Orly's Font 2" pitchFamily="66" charset="0"/>
                        </a:rPr>
                        <a:t>Tens</a:t>
                      </a:r>
                      <a:endParaRPr lang="en-US" sz="1800" dirty="0">
                        <a:solidFill>
                          <a:srgbClr val="003C57"/>
                        </a:solidFill>
                        <a:latin typeface="Orly's Font 2" pitchFamily="66" charset="0"/>
                      </a:endParaRPr>
                    </a:p>
                  </a:txBody>
                  <a:tcPr marT="38100" marB="3810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Orly's Font 2" pitchFamily="66" charset="0"/>
                        </a:rPr>
                        <a:t>Ones</a:t>
                      </a:r>
                      <a:endParaRPr lang="en-US" sz="18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Orly's Font 2" pitchFamily="66" charset="0"/>
                      </a:endParaRPr>
                    </a:p>
                  </a:txBody>
                  <a:tcPr marT="38100" marB="38100" anchor="ctr">
                    <a:solidFill>
                      <a:schemeClr val="accent4"/>
                    </a:solidFill>
                  </a:tcPr>
                </a:tc>
              </a:tr>
              <a:tr h="1762988"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Orly's Font 2" pitchFamily="66" charset="0"/>
                      </a:endParaRPr>
                    </a:p>
                  </a:txBody>
                  <a:tcPr marT="38100" marB="3810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Orly's Font 2" pitchFamily="66" charset="0"/>
                      </a:endParaRPr>
                    </a:p>
                  </a:txBody>
                  <a:tcPr marT="38100" marB="3810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Orly's Font 2" pitchFamily="66" charset="0"/>
                      </a:endParaRPr>
                    </a:p>
                  </a:txBody>
                  <a:tcPr marT="38100" marB="3810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Orly's Font 2" pitchFamily="66" charset="0"/>
                      </a:endParaRPr>
                    </a:p>
                  </a:txBody>
                  <a:tcPr marT="38100" marB="38100" anchor="ctr"/>
                </a:tc>
              </a:tr>
            </a:tbl>
          </a:graphicData>
        </a:graphic>
      </p:graphicFrame>
      <p:sp>
        <p:nvSpPr>
          <p:cNvPr id="1976" name="Left Arrow Callout 1975"/>
          <p:cNvSpPr/>
          <p:nvPr/>
        </p:nvSpPr>
        <p:spPr>
          <a:xfrm>
            <a:off x="2286000" y="2686050"/>
            <a:ext cx="2123817" cy="1677313"/>
          </a:xfrm>
          <a:prstGeom prst="leftArrowCallout">
            <a:avLst>
              <a:gd name="adj1" fmla="val 10897"/>
              <a:gd name="adj2" fmla="val 10509"/>
              <a:gd name="adj3" fmla="val 8630"/>
              <a:gd name="adj4" fmla="val 89436"/>
            </a:avLst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" name="Left Arrow Callout 12"/>
          <p:cNvSpPr/>
          <p:nvPr/>
        </p:nvSpPr>
        <p:spPr>
          <a:xfrm>
            <a:off x="4364258" y="2701772"/>
            <a:ext cx="2642219" cy="1580537"/>
          </a:xfrm>
          <a:prstGeom prst="leftArrowCallout">
            <a:avLst>
              <a:gd name="adj1" fmla="val 10897"/>
              <a:gd name="adj2" fmla="val 10509"/>
              <a:gd name="adj3" fmla="val 8630"/>
              <a:gd name="adj4" fmla="val 89436"/>
            </a:avLst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36" name="Group 35"/>
          <p:cNvGrpSpPr>
            <a:grpSpLocks noChangeAspect="1"/>
          </p:cNvGrpSpPr>
          <p:nvPr/>
        </p:nvGrpSpPr>
        <p:grpSpPr>
          <a:xfrm>
            <a:off x="5395630" y="2795230"/>
            <a:ext cx="179871" cy="1417350"/>
            <a:chOff x="7086600" y="1327908"/>
            <a:chExt cx="272430" cy="2075141"/>
          </a:xfrm>
          <a:solidFill>
            <a:schemeClr val="accent6"/>
          </a:solidFill>
        </p:grpSpPr>
        <p:sp>
          <p:nvSpPr>
            <p:cNvPr id="37" name="Cube 36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8" name="Cube 37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9" name="Cube 38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0" name="Cube 39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1" name="Cube 40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2" name="Cube 41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3" name="Cube 42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4" name="Cube 43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5" name="Cube 44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6" name="Cube 45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4" name="Left Arrow Callout 13"/>
          <p:cNvSpPr/>
          <p:nvPr/>
        </p:nvSpPr>
        <p:spPr>
          <a:xfrm>
            <a:off x="6962687" y="2699559"/>
            <a:ext cx="1650350" cy="612027"/>
          </a:xfrm>
          <a:prstGeom prst="leftArrowCallout">
            <a:avLst>
              <a:gd name="adj1" fmla="val 25000"/>
              <a:gd name="adj2" fmla="val 25000"/>
              <a:gd name="adj3" fmla="val 20039"/>
              <a:gd name="adj4" fmla="val 87461"/>
            </a:avLst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6" name="Cube 25"/>
          <p:cNvSpPr>
            <a:spLocks noChangeAspect="1"/>
          </p:cNvSpPr>
          <p:nvPr/>
        </p:nvSpPr>
        <p:spPr>
          <a:xfrm>
            <a:off x="7353183" y="2789486"/>
            <a:ext cx="186372" cy="168540"/>
          </a:xfrm>
          <a:prstGeom prst="cube">
            <a:avLst/>
          </a:prstGeom>
          <a:solidFill>
            <a:schemeClr val="accent4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7" name="Cube 26"/>
          <p:cNvSpPr>
            <a:spLocks noChangeAspect="1"/>
          </p:cNvSpPr>
          <p:nvPr/>
        </p:nvSpPr>
        <p:spPr>
          <a:xfrm>
            <a:off x="7587833" y="2790652"/>
            <a:ext cx="186372" cy="168540"/>
          </a:xfrm>
          <a:prstGeom prst="cube">
            <a:avLst/>
          </a:prstGeom>
          <a:solidFill>
            <a:schemeClr val="accent4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8" name="Cube 27"/>
          <p:cNvSpPr>
            <a:spLocks noChangeAspect="1"/>
          </p:cNvSpPr>
          <p:nvPr/>
        </p:nvSpPr>
        <p:spPr>
          <a:xfrm>
            <a:off x="7822637" y="2777143"/>
            <a:ext cx="186372" cy="168540"/>
          </a:xfrm>
          <a:prstGeom prst="cube">
            <a:avLst/>
          </a:prstGeom>
          <a:solidFill>
            <a:schemeClr val="accent4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9" name="Cube 28"/>
          <p:cNvSpPr>
            <a:spLocks noChangeAspect="1"/>
          </p:cNvSpPr>
          <p:nvPr/>
        </p:nvSpPr>
        <p:spPr>
          <a:xfrm>
            <a:off x="8060538" y="2777143"/>
            <a:ext cx="186372" cy="168540"/>
          </a:xfrm>
          <a:prstGeom prst="cube">
            <a:avLst/>
          </a:prstGeom>
          <a:solidFill>
            <a:schemeClr val="accent4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0" name="Cube 29"/>
          <p:cNvSpPr>
            <a:spLocks noChangeAspect="1"/>
          </p:cNvSpPr>
          <p:nvPr/>
        </p:nvSpPr>
        <p:spPr>
          <a:xfrm>
            <a:off x="8295342" y="2777143"/>
            <a:ext cx="186372" cy="168540"/>
          </a:xfrm>
          <a:prstGeom prst="cube">
            <a:avLst/>
          </a:prstGeom>
          <a:solidFill>
            <a:schemeClr val="accent4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1" name="Cube 30"/>
          <p:cNvSpPr>
            <a:spLocks noChangeAspect="1"/>
          </p:cNvSpPr>
          <p:nvPr/>
        </p:nvSpPr>
        <p:spPr>
          <a:xfrm>
            <a:off x="7353183" y="3052778"/>
            <a:ext cx="186372" cy="168540"/>
          </a:xfrm>
          <a:prstGeom prst="cube">
            <a:avLst/>
          </a:prstGeom>
          <a:solidFill>
            <a:schemeClr val="accent4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2" name="Cube 31"/>
          <p:cNvSpPr>
            <a:spLocks noChangeAspect="1"/>
          </p:cNvSpPr>
          <p:nvPr/>
        </p:nvSpPr>
        <p:spPr>
          <a:xfrm>
            <a:off x="7587833" y="3042255"/>
            <a:ext cx="186372" cy="168540"/>
          </a:xfrm>
          <a:prstGeom prst="cube">
            <a:avLst/>
          </a:prstGeom>
          <a:solidFill>
            <a:schemeClr val="accent4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3" name="Cube 32"/>
          <p:cNvSpPr>
            <a:spLocks noChangeAspect="1"/>
          </p:cNvSpPr>
          <p:nvPr/>
        </p:nvSpPr>
        <p:spPr>
          <a:xfrm>
            <a:off x="7822637" y="3048151"/>
            <a:ext cx="186372" cy="168540"/>
          </a:xfrm>
          <a:prstGeom prst="cube">
            <a:avLst/>
          </a:prstGeom>
          <a:solidFill>
            <a:schemeClr val="accent4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4" name="Cube 33"/>
          <p:cNvSpPr>
            <a:spLocks noChangeAspect="1"/>
          </p:cNvSpPr>
          <p:nvPr/>
        </p:nvSpPr>
        <p:spPr>
          <a:xfrm>
            <a:off x="8060538" y="3048151"/>
            <a:ext cx="186372" cy="168540"/>
          </a:xfrm>
          <a:prstGeom prst="cube">
            <a:avLst/>
          </a:prstGeom>
          <a:solidFill>
            <a:schemeClr val="accent4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5" name="Cube 34"/>
          <p:cNvSpPr>
            <a:spLocks noChangeAspect="1"/>
          </p:cNvSpPr>
          <p:nvPr/>
        </p:nvSpPr>
        <p:spPr>
          <a:xfrm>
            <a:off x="8295342" y="3048151"/>
            <a:ext cx="186372" cy="168540"/>
          </a:xfrm>
          <a:prstGeom prst="cube">
            <a:avLst/>
          </a:prstGeom>
          <a:solidFill>
            <a:schemeClr val="accent4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47" name="Group 46"/>
          <p:cNvGrpSpPr>
            <a:grpSpLocks noChangeAspect="1"/>
          </p:cNvGrpSpPr>
          <p:nvPr/>
        </p:nvGrpSpPr>
        <p:grpSpPr>
          <a:xfrm>
            <a:off x="5167030" y="2795230"/>
            <a:ext cx="179871" cy="1417350"/>
            <a:chOff x="7086600" y="1327908"/>
            <a:chExt cx="272430" cy="2075141"/>
          </a:xfrm>
          <a:solidFill>
            <a:schemeClr val="accent6"/>
          </a:solidFill>
        </p:grpSpPr>
        <p:sp>
          <p:nvSpPr>
            <p:cNvPr id="48" name="Cube 47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9" name="Cube 48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0" name="Cube 49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1" name="Cube 50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3" name="Cube 52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6" name="Cube 55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8" name="Cube 57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2" name="Cube 61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3" name="Cube 62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4" name="Cube 63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65" name="Group 64"/>
          <p:cNvGrpSpPr>
            <a:grpSpLocks noChangeAspect="1"/>
          </p:cNvGrpSpPr>
          <p:nvPr/>
        </p:nvGrpSpPr>
        <p:grpSpPr>
          <a:xfrm>
            <a:off x="4938430" y="2795230"/>
            <a:ext cx="179871" cy="1417350"/>
            <a:chOff x="7086600" y="1327908"/>
            <a:chExt cx="272430" cy="2075141"/>
          </a:xfrm>
          <a:solidFill>
            <a:schemeClr val="accent6"/>
          </a:solidFill>
        </p:grpSpPr>
        <p:sp>
          <p:nvSpPr>
            <p:cNvPr id="66" name="Cube 65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7" name="Cube 66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8" name="Cube 67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9" name="Cube 68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0" name="Cube 69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1" name="Cube 70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2" name="Cube 71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4" name="Cube 73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5" name="Cube 74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6" name="Cube 75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77" name="Group 76"/>
          <p:cNvGrpSpPr>
            <a:grpSpLocks noChangeAspect="1"/>
          </p:cNvGrpSpPr>
          <p:nvPr/>
        </p:nvGrpSpPr>
        <p:grpSpPr>
          <a:xfrm>
            <a:off x="4709830" y="2795230"/>
            <a:ext cx="179871" cy="1417350"/>
            <a:chOff x="7086600" y="1327908"/>
            <a:chExt cx="272430" cy="2075141"/>
          </a:xfrm>
          <a:solidFill>
            <a:schemeClr val="accent6"/>
          </a:solidFill>
        </p:grpSpPr>
        <p:sp>
          <p:nvSpPr>
            <p:cNvPr id="78" name="Cube 77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9" name="Cube 78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0" name="Cube 79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1" name="Cube 80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2" name="Cube 81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3" name="Cube 82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4" name="Cube 83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5" name="Cube 84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6" name="Cube 85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7" name="Cube 86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1" name="U-Turn Arrow 10"/>
          <p:cNvSpPr/>
          <p:nvPr/>
        </p:nvSpPr>
        <p:spPr>
          <a:xfrm flipH="1">
            <a:off x="5715000" y="1812177"/>
            <a:ext cx="1828800" cy="571500"/>
          </a:xfrm>
          <a:prstGeom prst="uturnArrow">
            <a:avLst/>
          </a:prstGeom>
          <a:solidFill>
            <a:srgbClr val="E86D1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54" name="U-Turn Arrow 253"/>
          <p:cNvSpPr/>
          <p:nvPr/>
        </p:nvSpPr>
        <p:spPr>
          <a:xfrm flipH="1">
            <a:off x="3429000" y="1804896"/>
            <a:ext cx="1828800" cy="571500"/>
          </a:xfrm>
          <a:prstGeom prst="uturnArrow">
            <a:avLst/>
          </a:prstGeom>
          <a:solidFill>
            <a:srgbClr val="E86D1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>
          <a:xfrm>
            <a:off x="5610718" y="2795230"/>
            <a:ext cx="179871" cy="1417350"/>
            <a:chOff x="7086600" y="1327908"/>
            <a:chExt cx="272430" cy="2075141"/>
          </a:xfrm>
          <a:solidFill>
            <a:schemeClr val="accent6"/>
          </a:solidFill>
        </p:grpSpPr>
        <p:sp>
          <p:nvSpPr>
            <p:cNvPr id="16" name="Cube 15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" name="Cube 16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" name="Cube 17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" name="Cube 18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" name="Cube 19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" name="Cube 20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" name="Cube 21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" name="Cube 22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" name="Cube 23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" name="Cube 24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55" name="Group 254"/>
          <p:cNvGrpSpPr>
            <a:grpSpLocks noChangeAspect="1"/>
          </p:cNvGrpSpPr>
          <p:nvPr/>
        </p:nvGrpSpPr>
        <p:grpSpPr>
          <a:xfrm>
            <a:off x="6530985" y="2795230"/>
            <a:ext cx="179871" cy="1417350"/>
            <a:chOff x="7086600" y="1327908"/>
            <a:chExt cx="272430" cy="2075141"/>
          </a:xfrm>
          <a:solidFill>
            <a:schemeClr val="accent6"/>
          </a:solidFill>
        </p:grpSpPr>
        <p:sp>
          <p:nvSpPr>
            <p:cNvPr id="256" name="Cube 255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7" name="Cube 256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8" name="Cube 257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9" name="Cube 258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0" name="Cube 259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1" name="Cube 260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2" name="Cube 261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3" name="Cube 262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4" name="Cube 263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5" name="Cube 264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66" name="Group 265"/>
          <p:cNvGrpSpPr>
            <a:grpSpLocks noChangeAspect="1"/>
          </p:cNvGrpSpPr>
          <p:nvPr/>
        </p:nvGrpSpPr>
        <p:grpSpPr>
          <a:xfrm>
            <a:off x="6312345" y="2795230"/>
            <a:ext cx="179871" cy="1417350"/>
            <a:chOff x="7086600" y="1327908"/>
            <a:chExt cx="272430" cy="2075141"/>
          </a:xfrm>
          <a:solidFill>
            <a:schemeClr val="accent6"/>
          </a:solidFill>
        </p:grpSpPr>
        <p:sp>
          <p:nvSpPr>
            <p:cNvPr id="267" name="Cube 266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8" name="Cube 267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9" name="Cube 268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0" name="Cube 269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1" name="Cube 270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2" name="Cube 271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3" name="Cube 272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4" name="Cube 273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5" name="Cube 274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6" name="Cube 275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77" name="Group 276"/>
          <p:cNvGrpSpPr>
            <a:grpSpLocks noChangeAspect="1"/>
          </p:cNvGrpSpPr>
          <p:nvPr/>
        </p:nvGrpSpPr>
        <p:grpSpPr>
          <a:xfrm>
            <a:off x="6081430" y="2795230"/>
            <a:ext cx="179871" cy="1417350"/>
            <a:chOff x="7086600" y="1327908"/>
            <a:chExt cx="272430" cy="2075141"/>
          </a:xfrm>
          <a:solidFill>
            <a:schemeClr val="accent6"/>
          </a:solidFill>
        </p:grpSpPr>
        <p:sp>
          <p:nvSpPr>
            <p:cNvPr id="278" name="Cube 277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9" name="Cube 278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0" name="Cube 279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1" name="Cube 280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2" name="Cube 281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3" name="Cube 282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4" name="Cube 283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5" name="Cube 284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6" name="Cube 285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7" name="Cube 286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88" name="Group 287"/>
          <p:cNvGrpSpPr>
            <a:grpSpLocks noChangeAspect="1"/>
          </p:cNvGrpSpPr>
          <p:nvPr/>
        </p:nvGrpSpPr>
        <p:grpSpPr>
          <a:xfrm>
            <a:off x="5852830" y="2795230"/>
            <a:ext cx="179871" cy="1417350"/>
            <a:chOff x="7086600" y="1327908"/>
            <a:chExt cx="272430" cy="2075141"/>
          </a:xfrm>
          <a:solidFill>
            <a:schemeClr val="accent6"/>
          </a:solidFill>
        </p:grpSpPr>
        <p:sp>
          <p:nvSpPr>
            <p:cNvPr id="289" name="Cube 288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0" name="Cube 289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1" name="Cube 290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2" name="Cube 291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3" name="Cube 292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4" name="Cube 293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5" name="Cube 294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6" name="Cube 295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7" name="Cube 296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8" name="Cube 297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99" name="Group 298"/>
          <p:cNvGrpSpPr>
            <a:grpSpLocks noChangeAspect="1"/>
          </p:cNvGrpSpPr>
          <p:nvPr/>
        </p:nvGrpSpPr>
        <p:grpSpPr>
          <a:xfrm>
            <a:off x="6759585" y="2795230"/>
            <a:ext cx="179871" cy="1417350"/>
            <a:chOff x="7086600" y="1327908"/>
            <a:chExt cx="272430" cy="2075141"/>
          </a:xfrm>
          <a:solidFill>
            <a:schemeClr val="accent6"/>
          </a:solidFill>
        </p:grpSpPr>
        <p:sp>
          <p:nvSpPr>
            <p:cNvPr id="300" name="Cube 299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1" name="Cube 300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2" name="Cube 301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3" name="Cube 302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4" name="Cube 303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5" name="Cube 304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6" name="Cube 305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7" name="Cube 306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8" name="Cube 307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9" name="Cube 308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310" name="U-Turn Arrow 309"/>
          <p:cNvSpPr/>
          <p:nvPr/>
        </p:nvSpPr>
        <p:spPr>
          <a:xfrm flipH="1">
            <a:off x="1143000" y="1804896"/>
            <a:ext cx="1600200" cy="571500"/>
          </a:xfrm>
          <a:prstGeom prst="uturnArrow">
            <a:avLst/>
          </a:prstGeom>
          <a:solidFill>
            <a:srgbClr val="E86D1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977" name="Group 976"/>
          <p:cNvGrpSpPr/>
          <p:nvPr/>
        </p:nvGrpSpPr>
        <p:grpSpPr>
          <a:xfrm>
            <a:off x="3252177" y="2739913"/>
            <a:ext cx="854154" cy="844208"/>
            <a:chOff x="-2857500" y="-82558"/>
            <a:chExt cx="2686500" cy="2655218"/>
          </a:xfrm>
        </p:grpSpPr>
        <p:grpSp>
          <p:nvGrpSpPr>
            <p:cNvPr id="978" name="Group 977"/>
            <p:cNvGrpSpPr/>
            <p:nvPr/>
          </p:nvGrpSpPr>
          <p:grpSpPr>
            <a:xfrm>
              <a:off x="-2857500" y="-79828"/>
              <a:ext cx="342900" cy="2652488"/>
              <a:chOff x="-1257300" y="-80738"/>
              <a:chExt cx="342900" cy="2652488"/>
            </a:xfrm>
          </p:grpSpPr>
          <p:sp>
            <p:nvSpPr>
              <p:cNvPr id="1078" name="Cube 107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9" name="Cube 107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0" name="Cube 107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1" name="Cube 108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2" name="Cube 108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3" name="Cube 108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4" name="Cube 108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5" name="Cube 108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6" name="Cube 108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7" name="Cube 108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79" name="Group 978"/>
            <p:cNvGrpSpPr/>
            <p:nvPr/>
          </p:nvGrpSpPr>
          <p:grpSpPr>
            <a:xfrm>
              <a:off x="-2594880" y="-80738"/>
              <a:ext cx="342900" cy="2652488"/>
              <a:chOff x="-1257300" y="-80738"/>
              <a:chExt cx="342900" cy="2652488"/>
            </a:xfrm>
          </p:grpSpPr>
          <p:sp>
            <p:nvSpPr>
              <p:cNvPr id="1068" name="Cube 106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9" name="Cube 106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0" name="Cube 106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1" name="Cube 107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2" name="Cube 107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3" name="Cube 107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4" name="Cube 107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5" name="Cube 107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6" name="Cube 107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7" name="Cube 107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80" name="Group 979"/>
            <p:cNvGrpSpPr/>
            <p:nvPr/>
          </p:nvGrpSpPr>
          <p:grpSpPr>
            <a:xfrm>
              <a:off x="-2343600" y="-80738"/>
              <a:ext cx="342900" cy="2652488"/>
              <a:chOff x="-1257300" y="-80738"/>
              <a:chExt cx="342900" cy="2652488"/>
            </a:xfrm>
          </p:grpSpPr>
          <p:sp>
            <p:nvSpPr>
              <p:cNvPr id="1058" name="Cube 105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9" name="Cube 105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0" name="Cube 105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1" name="Cube 106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2" name="Cube 106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3" name="Cube 106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4" name="Cube 106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5" name="Cube 106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6" name="Cube 106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7" name="Cube 106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81" name="Group 980"/>
            <p:cNvGrpSpPr/>
            <p:nvPr/>
          </p:nvGrpSpPr>
          <p:grpSpPr>
            <a:xfrm>
              <a:off x="-2080980" y="-81648"/>
              <a:ext cx="342900" cy="2652488"/>
              <a:chOff x="-1257300" y="-80738"/>
              <a:chExt cx="342900" cy="2652488"/>
            </a:xfrm>
          </p:grpSpPr>
          <p:sp>
            <p:nvSpPr>
              <p:cNvPr id="1048" name="Cube 104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49" name="Cube 104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0" name="Cube 104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1" name="Cube 105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2" name="Cube 105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3" name="Cube 105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4" name="Cube 105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5" name="Cube 105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6" name="Cube 105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7" name="Cube 105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82" name="Group 981"/>
            <p:cNvGrpSpPr/>
            <p:nvPr/>
          </p:nvGrpSpPr>
          <p:grpSpPr>
            <a:xfrm>
              <a:off x="-1816560" y="-80738"/>
              <a:ext cx="342900" cy="2652488"/>
              <a:chOff x="-1257300" y="-80738"/>
              <a:chExt cx="342900" cy="2652488"/>
            </a:xfrm>
          </p:grpSpPr>
          <p:sp>
            <p:nvSpPr>
              <p:cNvPr id="1038" name="Cube 103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9" name="Cube 103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40" name="Cube 103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41" name="Cube 104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42" name="Cube 104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43" name="Cube 104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44" name="Cube 104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45" name="Cube 104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46" name="Cube 104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47" name="Cube 104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83" name="Group 982"/>
            <p:cNvGrpSpPr/>
            <p:nvPr/>
          </p:nvGrpSpPr>
          <p:grpSpPr>
            <a:xfrm>
              <a:off x="-1553940" y="-81648"/>
              <a:ext cx="342900" cy="2652488"/>
              <a:chOff x="-1257300" y="-80738"/>
              <a:chExt cx="342900" cy="2652488"/>
            </a:xfrm>
          </p:grpSpPr>
          <p:sp>
            <p:nvSpPr>
              <p:cNvPr id="1028" name="Cube 102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9" name="Cube 102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0" name="Cube 102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1" name="Cube 103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2" name="Cube 103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3" name="Cube 103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4" name="Cube 103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5" name="Cube 103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6" name="Cube 103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7" name="Cube 103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84" name="Group 983"/>
            <p:cNvGrpSpPr/>
            <p:nvPr/>
          </p:nvGrpSpPr>
          <p:grpSpPr>
            <a:xfrm>
              <a:off x="-1302660" y="-81648"/>
              <a:ext cx="342900" cy="2652488"/>
              <a:chOff x="-1257300" y="-80738"/>
              <a:chExt cx="342900" cy="2652488"/>
            </a:xfrm>
          </p:grpSpPr>
          <p:sp>
            <p:nvSpPr>
              <p:cNvPr id="1018" name="Cube 101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9" name="Cube 101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0" name="Cube 101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1" name="Cube 102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2" name="Cube 102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3" name="Cube 102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4" name="Cube 102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5" name="Cube 102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6" name="Cube 102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7" name="Cube 102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85" name="Group 984"/>
            <p:cNvGrpSpPr/>
            <p:nvPr/>
          </p:nvGrpSpPr>
          <p:grpSpPr>
            <a:xfrm>
              <a:off x="-1040040" y="-82558"/>
              <a:ext cx="342900" cy="2652488"/>
              <a:chOff x="-1257300" y="-80738"/>
              <a:chExt cx="342900" cy="2652488"/>
            </a:xfrm>
          </p:grpSpPr>
          <p:sp>
            <p:nvSpPr>
              <p:cNvPr id="1008" name="Cube 100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9" name="Cube 100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0" name="Cube 100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1" name="Cube 101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2" name="Cube 101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3" name="Cube 101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4" name="Cube 101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5" name="Cube 101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6" name="Cube 101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7" name="Cube 101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86" name="Group 985"/>
            <p:cNvGrpSpPr/>
            <p:nvPr/>
          </p:nvGrpSpPr>
          <p:grpSpPr>
            <a:xfrm>
              <a:off x="-776520" y="-80738"/>
              <a:ext cx="342900" cy="2652488"/>
              <a:chOff x="-1257300" y="-80738"/>
              <a:chExt cx="342900" cy="2652488"/>
            </a:xfrm>
          </p:grpSpPr>
          <p:sp>
            <p:nvSpPr>
              <p:cNvPr id="998" name="Cube 99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9" name="Cube 99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0" name="Cube 99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1" name="Cube 100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2" name="Cube 100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3" name="Cube 100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4" name="Cube 100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5" name="Cube 100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6" name="Cube 100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7" name="Cube 100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87" name="Group 986"/>
            <p:cNvGrpSpPr/>
            <p:nvPr/>
          </p:nvGrpSpPr>
          <p:grpSpPr>
            <a:xfrm>
              <a:off x="-513900" y="-81648"/>
              <a:ext cx="342900" cy="2652488"/>
              <a:chOff x="-1257300" y="-80738"/>
              <a:chExt cx="342900" cy="2652488"/>
            </a:xfrm>
          </p:grpSpPr>
          <p:sp>
            <p:nvSpPr>
              <p:cNvPr id="988" name="Cube 98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9" name="Cube 98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0" name="Cube 98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1" name="Cube 99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2" name="Cube 99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3" name="Cube 99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4" name="Cube 99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5" name="Cube 99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6" name="Cube 99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7" name="Cube 99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088" name="Group 1087"/>
          <p:cNvGrpSpPr/>
          <p:nvPr/>
        </p:nvGrpSpPr>
        <p:grpSpPr>
          <a:xfrm>
            <a:off x="3166428" y="2824776"/>
            <a:ext cx="854154" cy="844208"/>
            <a:chOff x="-2857500" y="-82558"/>
            <a:chExt cx="2686500" cy="2655218"/>
          </a:xfrm>
        </p:grpSpPr>
        <p:grpSp>
          <p:nvGrpSpPr>
            <p:cNvPr id="1089" name="Group 1088"/>
            <p:cNvGrpSpPr/>
            <p:nvPr/>
          </p:nvGrpSpPr>
          <p:grpSpPr>
            <a:xfrm>
              <a:off x="-2857500" y="-79828"/>
              <a:ext cx="342900" cy="2652488"/>
              <a:chOff x="-1257300" y="-80738"/>
              <a:chExt cx="342900" cy="2652488"/>
            </a:xfrm>
          </p:grpSpPr>
          <p:sp>
            <p:nvSpPr>
              <p:cNvPr id="1189" name="Cube 1188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0" name="Cube 1189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1" name="Cube 1190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2" name="Cube 1191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3" name="Cube 1192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4" name="Cube 1193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5" name="Cube 1194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6" name="Cube 1195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7" name="Cube 1196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8" name="Cube 1197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90" name="Group 1089"/>
            <p:cNvGrpSpPr/>
            <p:nvPr/>
          </p:nvGrpSpPr>
          <p:grpSpPr>
            <a:xfrm>
              <a:off x="-2594880" y="-80738"/>
              <a:ext cx="342900" cy="2652488"/>
              <a:chOff x="-1257300" y="-80738"/>
              <a:chExt cx="342900" cy="2652488"/>
            </a:xfrm>
          </p:grpSpPr>
          <p:sp>
            <p:nvSpPr>
              <p:cNvPr id="1179" name="Cube 1178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0" name="Cube 1179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1" name="Cube 1180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2" name="Cube 1181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3" name="Cube 1182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4" name="Cube 1183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5" name="Cube 1184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6" name="Cube 1185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7" name="Cube 1186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8" name="Cube 1187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91" name="Group 1090"/>
            <p:cNvGrpSpPr/>
            <p:nvPr/>
          </p:nvGrpSpPr>
          <p:grpSpPr>
            <a:xfrm>
              <a:off x="-2343600" y="-80738"/>
              <a:ext cx="342900" cy="2652488"/>
              <a:chOff x="-1257300" y="-80738"/>
              <a:chExt cx="342900" cy="2652488"/>
            </a:xfrm>
          </p:grpSpPr>
          <p:sp>
            <p:nvSpPr>
              <p:cNvPr id="1169" name="Cube 1168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0" name="Cube 1169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1" name="Cube 1170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2" name="Cube 1171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3" name="Cube 1172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4" name="Cube 1173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5" name="Cube 1174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6" name="Cube 1175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7" name="Cube 1176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8" name="Cube 1177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92" name="Group 1091"/>
            <p:cNvGrpSpPr/>
            <p:nvPr/>
          </p:nvGrpSpPr>
          <p:grpSpPr>
            <a:xfrm>
              <a:off x="-2080980" y="-81648"/>
              <a:ext cx="342900" cy="2652488"/>
              <a:chOff x="-1257300" y="-80738"/>
              <a:chExt cx="342900" cy="2652488"/>
            </a:xfrm>
          </p:grpSpPr>
          <p:sp>
            <p:nvSpPr>
              <p:cNvPr id="1159" name="Cube 1158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0" name="Cube 1159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1" name="Cube 1160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2" name="Cube 1161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3" name="Cube 1162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4" name="Cube 1163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5" name="Cube 1164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6" name="Cube 1165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7" name="Cube 1166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8" name="Cube 1167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93" name="Group 1092"/>
            <p:cNvGrpSpPr/>
            <p:nvPr/>
          </p:nvGrpSpPr>
          <p:grpSpPr>
            <a:xfrm>
              <a:off x="-1816560" y="-80738"/>
              <a:ext cx="342900" cy="2652488"/>
              <a:chOff x="-1257300" y="-80738"/>
              <a:chExt cx="342900" cy="2652488"/>
            </a:xfrm>
          </p:grpSpPr>
          <p:sp>
            <p:nvSpPr>
              <p:cNvPr id="1149" name="Cube 1148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0" name="Cube 1149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1" name="Cube 1150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2" name="Cube 1151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3" name="Cube 1152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4" name="Cube 1153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5" name="Cube 1154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6" name="Cube 1155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7" name="Cube 1156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8" name="Cube 1157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94" name="Group 1093"/>
            <p:cNvGrpSpPr/>
            <p:nvPr/>
          </p:nvGrpSpPr>
          <p:grpSpPr>
            <a:xfrm>
              <a:off x="-1553940" y="-81648"/>
              <a:ext cx="342900" cy="2652488"/>
              <a:chOff x="-1257300" y="-80738"/>
              <a:chExt cx="342900" cy="2652488"/>
            </a:xfrm>
          </p:grpSpPr>
          <p:sp>
            <p:nvSpPr>
              <p:cNvPr id="1139" name="Cube 1138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0" name="Cube 1139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1" name="Cube 1140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2" name="Cube 1141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3" name="Cube 1142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4" name="Cube 1143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5" name="Cube 1144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6" name="Cube 1145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7" name="Cube 1146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8" name="Cube 1147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95" name="Group 1094"/>
            <p:cNvGrpSpPr/>
            <p:nvPr/>
          </p:nvGrpSpPr>
          <p:grpSpPr>
            <a:xfrm>
              <a:off x="-1302660" y="-81648"/>
              <a:ext cx="342900" cy="2652488"/>
              <a:chOff x="-1257300" y="-80738"/>
              <a:chExt cx="342900" cy="2652488"/>
            </a:xfrm>
          </p:grpSpPr>
          <p:sp>
            <p:nvSpPr>
              <p:cNvPr id="1129" name="Cube 1128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0" name="Cube 1129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1" name="Cube 1130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2" name="Cube 1131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3" name="Cube 1132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4" name="Cube 1133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5" name="Cube 1134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6" name="Cube 1135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7" name="Cube 1136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8" name="Cube 1137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96" name="Group 1095"/>
            <p:cNvGrpSpPr/>
            <p:nvPr/>
          </p:nvGrpSpPr>
          <p:grpSpPr>
            <a:xfrm>
              <a:off x="-1040040" y="-82558"/>
              <a:ext cx="342900" cy="2652488"/>
              <a:chOff x="-1257300" y="-80738"/>
              <a:chExt cx="342900" cy="2652488"/>
            </a:xfrm>
          </p:grpSpPr>
          <p:sp>
            <p:nvSpPr>
              <p:cNvPr id="1119" name="Cube 1118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0" name="Cube 1119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1" name="Cube 1120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2" name="Cube 1121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3" name="Cube 1122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4" name="Cube 1123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5" name="Cube 1124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6" name="Cube 1125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7" name="Cube 1126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8" name="Cube 1127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97" name="Group 1096"/>
            <p:cNvGrpSpPr/>
            <p:nvPr/>
          </p:nvGrpSpPr>
          <p:grpSpPr>
            <a:xfrm>
              <a:off x="-776520" y="-80738"/>
              <a:ext cx="342900" cy="2652488"/>
              <a:chOff x="-1257300" y="-80738"/>
              <a:chExt cx="342900" cy="2652488"/>
            </a:xfrm>
          </p:grpSpPr>
          <p:sp>
            <p:nvSpPr>
              <p:cNvPr id="1109" name="Cube 1108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0" name="Cube 1109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1" name="Cube 1110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2" name="Cube 1111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3" name="Cube 1112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4" name="Cube 1113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5" name="Cube 1114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6" name="Cube 1115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7" name="Cube 1116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8" name="Cube 1117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98" name="Group 1097"/>
            <p:cNvGrpSpPr/>
            <p:nvPr/>
          </p:nvGrpSpPr>
          <p:grpSpPr>
            <a:xfrm>
              <a:off x="-513900" y="-81648"/>
              <a:ext cx="342900" cy="2652488"/>
              <a:chOff x="-1257300" y="-80738"/>
              <a:chExt cx="342900" cy="2652488"/>
            </a:xfrm>
          </p:grpSpPr>
          <p:sp>
            <p:nvSpPr>
              <p:cNvPr id="1099" name="Cube 1098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0" name="Cube 1099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1" name="Cube 1100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2" name="Cube 1101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3" name="Cube 1102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4" name="Cube 1103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5" name="Cube 1104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6" name="Cube 1105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7" name="Cube 1106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8" name="Cube 1107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199" name="Group 1198"/>
          <p:cNvGrpSpPr/>
          <p:nvPr/>
        </p:nvGrpSpPr>
        <p:grpSpPr>
          <a:xfrm>
            <a:off x="3086100" y="2914650"/>
            <a:ext cx="854154" cy="844208"/>
            <a:chOff x="-2857500" y="-82558"/>
            <a:chExt cx="2686500" cy="2655218"/>
          </a:xfrm>
        </p:grpSpPr>
        <p:grpSp>
          <p:nvGrpSpPr>
            <p:cNvPr id="1200" name="Group 1199"/>
            <p:cNvGrpSpPr/>
            <p:nvPr/>
          </p:nvGrpSpPr>
          <p:grpSpPr>
            <a:xfrm>
              <a:off x="-2857500" y="-79828"/>
              <a:ext cx="342900" cy="2652488"/>
              <a:chOff x="-1257300" y="-80738"/>
              <a:chExt cx="342900" cy="2652488"/>
            </a:xfrm>
          </p:grpSpPr>
          <p:sp>
            <p:nvSpPr>
              <p:cNvPr id="1300" name="Cube 1299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1" name="Cube 1300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2" name="Cube 1301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3" name="Cube 1302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4" name="Cube 1303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5" name="Cube 1304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6" name="Cube 1305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7" name="Cube 1306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8" name="Cube 1307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9" name="Cube 1308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01" name="Group 1200"/>
            <p:cNvGrpSpPr/>
            <p:nvPr/>
          </p:nvGrpSpPr>
          <p:grpSpPr>
            <a:xfrm>
              <a:off x="-2594880" y="-80738"/>
              <a:ext cx="342900" cy="2652488"/>
              <a:chOff x="-1257300" y="-80738"/>
              <a:chExt cx="342900" cy="2652488"/>
            </a:xfrm>
          </p:grpSpPr>
          <p:sp>
            <p:nvSpPr>
              <p:cNvPr id="1290" name="Cube 1289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1" name="Cube 1290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2" name="Cube 1291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3" name="Cube 1292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4" name="Cube 1293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5" name="Cube 1294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6" name="Cube 1295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7" name="Cube 1296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8" name="Cube 1297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9" name="Cube 1298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02" name="Group 1201"/>
            <p:cNvGrpSpPr/>
            <p:nvPr/>
          </p:nvGrpSpPr>
          <p:grpSpPr>
            <a:xfrm>
              <a:off x="-2343600" y="-80738"/>
              <a:ext cx="342900" cy="2652488"/>
              <a:chOff x="-1257300" y="-80738"/>
              <a:chExt cx="342900" cy="2652488"/>
            </a:xfrm>
          </p:grpSpPr>
          <p:sp>
            <p:nvSpPr>
              <p:cNvPr id="1280" name="Cube 1279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1" name="Cube 1280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2" name="Cube 1281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3" name="Cube 1282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4" name="Cube 1283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5" name="Cube 1284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6" name="Cube 1285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7" name="Cube 1286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8" name="Cube 1287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9" name="Cube 1288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03" name="Group 1202"/>
            <p:cNvGrpSpPr/>
            <p:nvPr/>
          </p:nvGrpSpPr>
          <p:grpSpPr>
            <a:xfrm>
              <a:off x="-2080980" y="-81648"/>
              <a:ext cx="342900" cy="2652488"/>
              <a:chOff x="-1257300" y="-80738"/>
              <a:chExt cx="342900" cy="2652488"/>
            </a:xfrm>
          </p:grpSpPr>
          <p:sp>
            <p:nvSpPr>
              <p:cNvPr id="1270" name="Cube 1269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1" name="Cube 1270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2" name="Cube 1271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3" name="Cube 1272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4" name="Cube 1273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5" name="Cube 1274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6" name="Cube 1275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7" name="Cube 1276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8" name="Cube 1277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9" name="Cube 1278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04" name="Group 1203"/>
            <p:cNvGrpSpPr/>
            <p:nvPr/>
          </p:nvGrpSpPr>
          <p:grpSpPr>
            <a:xfrm>
              <a:off x="-1816560" y="-80738"/>
              <a:ext cx="342900" cy="2652488"/>
              <a:chOff x="-1257300" y="-80738"/>
              <a:chExt cx="342900" cy="2652488"/>
            </a:xfrm>
          </p:grpSpPr>
          <p:sp>
            <p:nvSpPr>
              <p:cNvPr id="1260" name="Cube 1259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1" name="Cube 1260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2" name="Cube 1261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3" name="Cube 1262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4" name="Cube 1263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5" name="Cube 1264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6" name="Cube 1265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7" name="Cube 1266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8" name="Cube 1267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9" name="Cube 1268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05" name="Group 1204"/>
            <p:cNvGrpSpPr/>
            <p:nvPr/>
          </p:nvGrpSpPr>
          <p:grpSpPr>
            <a:xfrm>
              <a:off x="-1553940" y="-81648"/>
              <a:ext cx="342900" cy="2652488"/>
              <a:chOff x="-1257300" y="-80738"/>
              <a:chExt cx="342900" cy="2652488"/>
            </a:xfrm>
          </p:grpSpPr>
          <p:sp>
            <p:nvSpPr>
              <p:cNvPr id="1250" name="Cube 1249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1" name="Cube 1250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2" name="Cube 1251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3" name="Cube 1252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4" name="Cube 1253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5" name="Cube 1254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6" name="Cube 1255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7" name="Cube 1256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8" name="Cube 1257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9" name="Cube 1258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06" name="Group 1205"/>
            <p:cNvGrpSpPr/>
            <p:nvPr/>
          </p:nvGrpSpPr>
          <p:grpSpPr>
            <a:xfrm>
              <a:off x="-1302660" y="-81648"/>
              <a:ext cx="342900" cy="2652488"/>
              <a:chOff x="-1257300" y="-80738"/>
              <a:chExt cx="342900" cy="2652488"/>
            </a:xfrm>
          </p:grpSpPr>
          <p:sp>
            <p:nvSpPr>
              <p:cNvPr id="1240" name="Cube 1239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1" name="Cube 1240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2" name="Cube 1241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3" name="Cube 1242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4" name="Cube 1243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5" name="Cube 1244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6" name="Cube 1245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7" name="Cube 1246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8" name="Cube 1247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9" name="Cube 1248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07" name="Group 1206"/>
            <p:cNvGrpSpPr/>
            <p:nvPr/>
          </p:nvGrpSpPr>
          <p:grpSpPr>
            <a:xfrm>
              <a:off x="-1040040" y="-82558"/>
              <a:ext cx="342900" cy="2652488"/>
              <a:chOff x="-1257300" y="-80738"/>
              <a:chExt cx="342900" cy="2652488"/>
            </a:xfrm>
          </p:grpSpPr>
          <p:sp>
            <p:nvSpPr>
              <p:cNvPr id="1230" name="Cube 1229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1" name="Cube 1230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2" name="Cube 1231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3" name="Cube 1232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4" name="Cube 1233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5" name="Cube 1234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6" name="Cube 1235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7" name="Cube 1236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8" name="Cube 1237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9" name="Cube 1238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08" name="Group 1207"/>
            <p:cNvGrpSpPr/>
            <p:nvPr/>
          </p:nvGrpSpPr>
          <p:grpSpPr>
            <a:xfrm>
              <a:off x="-776520" y="-80738"/>
              <a:ext cx="342900" cy="2652488"/>
              <a:chOff x="-1257300" y="-80738"/>
              <a:chExt cx="342900" cy="2652488"/>
            </a:xfrm>
          </p:grpSpPr>
          <p:sp>
            <p:nvSpPr>
              <p:cNvPr id="1220" name="Cube 1219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1" name="Cube 1220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2" name="Cube 1221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3" name="Cube 1222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4" name="Cube 1223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5" name="Cube 1224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6" name="Cube 1225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7" name="Cube 1226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8" name="Cube 1227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9" name="Cube 1228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09" name="Group 1208"/>
            <p:cNvGrpSpPr/>
            <p:nvPr/>
          </p:nvGrpSpPr>
          <p:grpSpPr>
            <a:xfrm>
              <a:off x="-513900" y="-81648"/>
              <a:ext cx="342900" cy="2652488"/>
              <a:chOff x="-1257300" y="-80738"/>
              <a:chExt cx="342900" cy="2652488"/>
            </a:xfrm>
          </p:grpSpPr>
          <p:sp>
            <p:nvSpPr>
              <p:cNvPr id="1210" name="Cube 1209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1" name="Cube 1210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2" name="Cube 1211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3" name="Cube 1212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4" name="Cube 1213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5" name="Cube 1214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6" name="Cube 1215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7" name="Cube 1216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8" name="Cube 1217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9" name="Cube 1218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310" name="Group 1309"/>
          <p:cNvGrpSpPr/>
          <p:nvPr/>
        </p:nvGrpSpPr>
        <p:grpSpPr>
          <a:xfrm>
            <a:off x="3008248" y="3001801"/>
            <a:ext cx="854154" cy="844208"/>
            <a:chOff x="-2857500" y="-82558"/>
            <a:chExt cx="2686500" cy="2655218"/>
          </a:xfrm>
        </p:grpSpPr>
        <p:grpSp>
          <p:nvGrpSpPr>
            <p:cNvPr id="1311" name="Group 1310"/>
            <p:cNvGrpSpPr/>
            <p:nvPr/>
          </p:nvGrpSpPr>
          <p:grpSpPr>
            <a:xfrm>
              <a:off x="-2857500" y="-79828"/>
              <a:ext cx="342900" cy="2652488"/>
              <a:chOff x="-1257300" y="-80738"/>
              <a:chExt cx="342900" cy="2652488"/>
            </a:xfrm>
          </p:grpSpPr>
          <p:sp>
            <p:nvSpPr>
              <p:cNvPr id="1411" name="Cube 1410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12" name="Cube 1411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13" name="Cube 1412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14" name="Cube 1413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15" name="Cube 1414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16" name="Cube 1415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17" name="Cube 1416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18" name="Cube 1417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19" name="Cube 1418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20" name="Cube 1419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12" name="Group 1311"/>
            <p:cNvGrpSpPr/>
            <p:nvPr/>
          </p:nvGrpSpPr>
          <p:grpSpPr>
            <a:xfrm>
              <a:off x="-2594880" y="-80738"/>
              <a:ext cx="342900" cy="2652488"/>
              <a:chOff x="-1257300" y="-80738"/>
              <a:chExt cx="342900" cy="2652488"/>
            </a:xfrm>
          </p:grpSpPr>
          <p:sp>
            <p:nvSpPr>
              <p:cNvPr id="1401" name="Cube 1400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02" name="Cube 1401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03" name="Cube 1402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04" name="Cube 1403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05" name="Cube 1404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06" name="Cube 1405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07" name="Cube 1406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08" name="Cube 1407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09" name="Cube 1408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10" name="Cube 1409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13" name="Group 1312"/>
            <p:cNvGrpSpPr/>
            <p:nvPr/>
          </p:nvGrpSpPr>
          <p:grpSpPr>
            <a:xfrm>
              <a:off x="-2343600" y="-80738"/>
              <a:ext cx="342900" cy="2652488"/>
              <a:chOff x="-1257300" y="-80738"/>
              <a:chExt cx="342900" cy="2652488"/>
            </a:xfrm>
          </p:grpSpPr>
          <p:sp>
            <p:nvSpPr>
              <p:cNvPr id="1391" name="Cube 1390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92" name="Cube 1391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93" name="Cube 1392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94" name="Cube 1393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95" name="Cube 1394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96" name="Cube 1395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97" name="Cube 1396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98" name="Cube 1397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99" name="Cube 1398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00" name="Cube 1399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14" name="Group 1313"/>
            <p:cNvGrpSpPr/>
            <p:nvPr/>
          </p:nvGrpSpPr>
          <p:grpSpPr>
            <a:xfrm>
              <a:off x="-2080980" y="-81648"/>
              <a:ext cx="342900" cy="2652488"/>
              <a:chOff x="-1257300" y="-80738"/>
              <a:chExt cx="342900" cy="2652488"/>
            </a:xfrm>
          </p:grpSpPr>
          <p:sp>
            <p:nvSpPr>
              <p:cNvPr id="1381" name="Cube 1380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82" name="Cube 1381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83" name="Cube 1382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84" name="Cube 1383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85" name="Cube 1384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86" name="Cube 1385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87" name="Cube 1386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88" name="Cube 1387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89" name="Cube 1388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90" name="Cube 1389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15" name="Group 1314"/>
            <p:cNvGrpSpPr/>
            <p:nvPr/>
          </p:nvGrpSpPr>
          <p:grpSpPr>
            <a:xfrm>
              <a:off x="-1816560" y="-80738"/>
              <a:ext cx="342900" cy="2652488"/>
              <a:chOff x="-1257300" y="-80738"/>
              <a:chExt cx="342900" cy="2652488"/>
            </a:xfrm>
          </p:grpSpPr>
          <p:sp>
            <p:nvSpPr>
              <p:cNvPr id="1371" name="Cube 1370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2" name="Cube 1371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3" name="Cube 1372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4" name="Cube 1373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5" name="Cube 1374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6" name="Cube 1375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7" name="Cube 1376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8" name="Cube 1377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9" name="Cube 1378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80" name="Cube 1379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16" name="Group 1315"/>
            <p:cNvGrpSpPr/>
            <p:nvPr/>
          </p:nvGrpSpPr>
          <p:grpSpPr>
            <a:xfrm>
              <a:off x="-1553940" y="-81648"/>
              <a:ext cx="342900" cy="2652488"/>
              <a:chOff x="-1257300" y="-80738"/>
              <a:chExt cx="342900" cy="2652488"/>
            </a:xfrm>
          </p:grpSpPr>
          <p:sp>
            <p:nvSpPr>
              <p:cNvPr id="1361" name="Cube 1360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62" name="Cube 1361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63" name="Cube 1362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64" name="Cube 1363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65" name="Cube 1364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66" name="Cube 1365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67" name="Cube 1366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68" name="Cube 1367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69" name="Cube 1368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0" name="Cube 1369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17" name="Group 1316"/>
            <p:cNvGrpSpPr/>
            <p:nvPr/>
          </p:nvGrpSpPr>
          <p:grpSpPr>
            <a:xfrm>
              <a:off x="-1302660" y="-81648"/>
              <a:ext cx="342900" cy="2652488"/>
              <a:chOff x="-1257300" y="-80738"/>
              <a:chExt cx="342900" cy="2652488"/>
            </a:xfrm>
          </p:grpSpPr>
          <p:sp>
            <p:nvSpPr>
              <p:cNvPr id="1351" name="Cube 1350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52" name="Cube 1351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53" name="Cube 1352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54" name="Cube 1353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55" name="Cube 1354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56" name="Cube 1355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57" name="Cube 1356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58" name="Cube 1357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59" name="Cube 1358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60" name="Cube 1359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18" name="Group 1317"/>
            <p:cNvGrpSpPr/>
            <p:nvPr/>
          </p:nvGrpSpPr>
          <p:grpSpPr>
            <a:xfrm>
              <a:off x="-1040040" y="-82558"/>
              <a:ext cx="342900" cy="2652488"/>
              <a:chOff x="-1257300" y="-80738"/>
              <a:chExt cx="342900" cy="2652488"/>
            </a:xfrm>
          </p:grpSpPr>
          <p:sp>
            <p:nvSpPr>
              <p:cNvPr id="1341" name="Cube 1340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2" name="Cube 1341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3" name="Cube 1342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4" name="Cube 1343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5" name="Cube 1344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6" name="Cube 1345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7" name="Cube 1346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8" name="Cube 1347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9" name="Cube 1348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50" name="Cube 1349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19" name="Group 1318"/>
            <p:cNvGrpSpPr/>
            <p:nvPr/>
          </p:nvGrpSpPr>
          <p:grpSpPr>
            <a:xfrm>
              <a:off x="-776520" y="-80738"/>
              <a:ext cx="342900" cy="2652488"/>
              <a:chOff x="-1257300" y="-80738"/>
              <a:chExt cx="342900" cy="2652488"/>
            </a:xfrm>
          </p:grpSpPr>
          <p:sp>
            <p:nvSpPr>
              <p:cNvPr id="1331" name="Cube 1330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2" name="Cube 1331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3" name="Cube 1332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4" name="Cube 1333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5" name="Cube 1334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6" name="Cube 1335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7" name="Cube 1336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8" name="Cube 1337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9" name="Cube 1338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0" name="Cube 1339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20" name="Group 1319"/>
            <p:cNvGrpSpPr/>
            <p:nvPr/>
          </p:nvGrpSpPr>
          <p:grpSpPr>
            <a:xfrm>
              <a:off x="-513900" y="-81648"/>
              <a:ext cx="342900" cy="2652488"/>
              <a:chOff x="-1257300" y="-80738"/>
              <a:chExt cx="342900" cy="2652488"/>
            </a:xfrm>
          </p:grpSpPr>
          <p:sp>
            <p:nvSpPr>
              <p:cNvPr id="1321" name="Cube 1320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2" name="Cube 1321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3" name="Cube 1322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4" name="Cube 1323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5" name="Cube 1324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6" name="Cube 1325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7" name="Cube 1326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8" name="Cube 1327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9" name="Cube 1328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0" name="Cube 1329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421" name="Group 1420"/>
          <p:cNvGrpSpPr/>
          <p:nvPr/>
        </p:nvGrpSpPr>
        <p:grpSpPr>
          <a:xfrm>
            <a:off x="2921816" y="3083502"/>
            <a:ext cx="854154" cy="844208"/>
            <a:chOff x="-2857500" y="-82558"/>
            <a:chExt cx="2686500" cy="2655218"/>
          </a:xfrm>
        </p:grpSpPr>
        <p:grpSp>
          <p:nvGrpSpPr>
            <p:cNvPr id="1422" name="Group 1421"/>
            <p:cNvGrpSpPr/>
            <p:nvPr/>
          </p:nvGrpSpPr>
          <p:grpSpPr>
            <a:xfrm>
              <a:off x="-2857500" y="-79828"/>
              <a:ext cx="342900" cy="2652488"/>
              <a:chOff x="-1257300" y="-80738"/>
              <a:chExt cx="342900" cy="2652488"/>
            </a:xfrm>
          </p:grpSpPr>
          <p:sp>
            <p:nvSpPr>
              <p:cNvPr id="1522" name="Cube 1521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3" name="Cube 1522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4" name="Cube 1523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5" name="Cube 1524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6" name="Cube 1525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7" name="Cube 1526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8" name="Cube 1527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9" name="Cube 1528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30" name="Cube 1529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31" name="Cube 1530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23" name="Group 1422"/>
            <p:cNvGrpSpPr/>
            <p:nvPr/>
          </p:nvGrpSpPr>
          <p:grpSpPr>
            <a:xfrm>
              <a:off x="-2594880" y="-80738"/>
              <a:ext cx="342900" cy="2652488"/>
              <a:chOff x="-1257300" y="-80738"/>
              <a:chExt cx="342900" cy="2652488"/>
            </a:xfrm>
          </p:grpSpPr>
          <p:sp>
            <p:nvSpPr>
              <p:cNvPr id="1512" name="Cube 1511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13" name="Cube 1512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14" name="Cube 1513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15" name="Cube 1514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16" name="Cube 1515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17" name="Cube 1516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18" name="Cube 1517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19" name="Cube 1518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0" name="Cube 1519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1" name="Cube 1520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24" name="Group 1423"/>
            <p:cNvGrpSpPr/>
            <p:nvPr/>
          </p:nvGrpSpPr>
          <p:grpSpPr>
            <a:xfrm>
              <a:off x="-2343600" y="-80738"/>
              <a:ext cx="342900" cy="2652488"/>
              <a:chOff x="-1257300" y="-80738"/>
              <a:chExt cx="342900" cy="2652488"/>
            </a:xfrm>
          </p:grpSpPr>
          <p:sp>
            <p:nvSpPr>
              <p:cNvPr id="1502" name="Cube 1501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3" name="Cube 1502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4" name="Cube 1503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5" name="Cube 1504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6" name="Cube 1505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7" name="Cube 1506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8" name="Cube 1507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9" name="Cube 1508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10" name="Cube 1509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11" name="Cube 1510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25" name="Group 1424"/>
            <p:cNvGrpSpPr/>
            <p:nvPr/>
          </p:nvGrpSpPr>
          <p:grpSpPr>
            <a:xfrm>
              <a:off x="-2080980" y="-81648"/>
              <a:ext cx="342900" cy="2652488"/>
              <a:chOff x="-1257300" y="-80738"/>
              <a:chExt cx="342900" cy="2652488"/>
            </a:xfrm>
          </p:grpSpPr>
          <p:sp>
            <p:nvSpPr>
              <p:cNvPr id="1492" name="Cube 1491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3" name="Cube 1492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4" name="Cube 1493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5" name="Cube 1494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6" name="Cube 1495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7" name="Cube 1496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8" name="Cube 1497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9" name="Cube 1498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0" name="Cube 1499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1" name="Cube 1500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26" name="Group 1425"/>
            <p:cNvGrpSpPr/>
            <p:nvPr/>
          </p:nvGrpSpPr>
          <p:grpSpPr>
            <a:xfrm>
              <a:off x="-1816560" y="-80738"/>
              <a:ext cx="342900" cy="2652488"/>
              <a:chOff x="-1257300" y="-80738"/>
              <a:chExt cx="342900" cy="2652488"/>
            </a:xfrm>
          </p:grpSpPr>
          <p:sp>
            <p:nvSpPr>
              <p:cNvPr id="1482" name="Cube 1481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3" name="Cube 1482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4" name="Cube 1483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5" name="Cube 1484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6" name="Cube 1485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7" name="Cube 1486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8" name="Cube 1487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9" name="Cube 1488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0" name="Cube 1489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1" name="Cube 1490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27" name="Group 1426"/>
            <p:cNvGrpSpPr/>
            <p:nvPr/>
          </p:nvGrpSpPr>
          <p:grpSpPr>
            <a:xfrm>
              <a:off x="-1553940" y="-81648"/>
              <a:ext cx="342900" cy="2652488"/>
              <a:chOff x="-1257300" y="-80738"/>
              <a:chExt cx="342900" cy="2652488"/>
            </a:xfrm>
          </p:grpSpPr>
          <p:sp>
            <p:nvSpPr>
              <p:cNvPr id="1472" name="Cube 1471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3" name="Cube 1472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4" name="Cube 1473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5" name="Cube 1474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6" name="Cube 1475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7" name="Cube 1476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8" name="Cube 1477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9" name="Cube 1478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0" name="Cube 1479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1" name="Cube 1480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28" name="Group 1427"/>
            <p:cNvGrpSpPr/>
            <p:nvPr/>
          </p:nvGrpSpPr>
          <p:grpSpPr>
            <a:xfrm>
              <a:off x="-1302660" y="-81648"/>
              <a:ext cx="342900" cy="2652488"/>
              <a:chOff x="-1257300" y="-80738"/>
              <a:chExt cx="342900" cy="2652488"/>
            </a:xfrm>
          </p:grpSpPr>
          <p:sp>
            <p:nvSpPr>
              <p:cNvPr id="1462" name="Cube 1461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3" name="Cube 1462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4" name="Cube 1463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5" name="Cube 1464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6" name="Cube 1465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7" name="Cube 1466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8" name="Cube 1467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9" name="Cube 1468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0" name="Cube 1469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1" name="Cube 1470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29" name="Group 1428"/>
            <p:cNvGrpSpPr/>
            <p:nvPr/>
          </p:nvGrpSpPr>
          <p:grpSpPr>
            <a:xfrm>
              <a:off x="-1040040" y="-82558"/>
              <a:ext cx="342900" cy="2652488"/>
              <a:chOff x="-1257300" y="-80738"/>
              <a:chExt cx="342900" cy="2652488"/>
            </a:xfrm>
          </p:grpSpPr>
          <p:sp>
            <p:nvSpPr>
              <p:cNvPr id="1452" name="Cube 1451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53" name="Cube 1452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54" name="Cube 1453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55" name="Cube 1454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56" name="Cube 1455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57" name="Cube 1456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58" name="Cube 1457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59" name="Cube 1458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0" name="Cube 1459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1" name="Cube 1460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30" name="Group 1429"/>
            <p:cNvGrpSpPr/>
            <p:nvPr/>
          </p:nvGrpSpPr>
          <p:grpSpPr>
            <a:xfrm>
              <a:off x="-776520" y="-80738"/>
              <a:ext cx="342900" cy="2652488"/>
              <a:chOff x="-1257300" y="-80738"/>
              <a:chExt cx="342900" cy="2652488"/>
            </a:xfrm>
          </p:grpSpPr>
          <p:sp>
            <p:nvSpPr>
              <p:cNvPr id="1442" name="Cube 1441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3" name="Cube 1442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4" name="Cube 1443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5" name="Cube 1444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6" name="Cube 1445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7" name="Cube 1446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8" name="Cube 1447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9" name="Cube 1448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50" name="Cube 1449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51" name="Cube 1450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31" name="Group 1430"/>
            <p:cNvGrpSpPr/>
            <p:nvPr/>
          </p:nvGrpSpPr>
          <p:grpSpPr>
            <a:xfrm>
              <a:off x="-513900" y="-81648"/>
              <a:ext cx="342900" cy="2652488"/>
              <a:chOff x="-1257300" y="-80738"/>
              <a:chExt cx="342900" cy="2652488"/>
            </a:xfrm>
          </p:grpSpPr>
          <p:sp>
            <p:nvSpPr>
              <p:cNvPr id="1432" name="Cube 1431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3" name="Cube 1432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4" name="Cube 1433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5" name="Cube 1434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6" name="Cube 1435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7" name="Cube 1436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8" name="Cube 1437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9" name="Cube 1438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0" name="Cube 1439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1" name="Cube 1440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532" name="Group 1531"/>
          <p:cNvGrpSpPr/>
          <p:nvPr/>
        </p:nvGrpSpPr>
        <p:grpSpPr>
          <a:xfrm>
            <a:off x="2831939" y="3186529"/>
            <a:ext cx="854154" cy="844208"/>
            <a:chOff x="-2857500" y="-82558"/>
            <a:chExt cx="2686500" cy="2655218"/>
          </a:xfrm>
        </p:grpSpPr>
        <p:grpSp>
          <p:nvGrpSpPr>
            <p:cNvPr id="1533" name="Group 1532"/>
            <p:cNvGrpSpPr/>
            <p:nvPr/>
          </p:nvGrpSpPr>
          <p:grpSpPr>
            <a:xfrm>
              <a:off x="-2857500" y="-79828"/>
              <a:ext cx="342900" cy="2652488"/>
              <a:chOff x="-1257300" y="-80738"/>
              <a:chExt cx="342900" cy="2652488"/>
            </a:xfrm>
          </p:grpSpPr>
          <p:sp>
            <p:nvSpPr>
              <p:cNvPr id="1633" name="Cube 1632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34" name="Cube 1633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35" name="Cube 1634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36" name="Cube 1635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37" name="Cube 1636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38" name="Cube 1637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39" name="Cube 1638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40" name="Cube 1639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41" name="Cube 1640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42" name="Cube 1641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34" name="Group 1533"/>
            <p:cNvGrpSpPr/>
            <p:nvPr/>
          </p:nvGrpSpPr>
          <p:grpSpPr>
            <a:xfrm>
              <a:off x="-2594880" y="-80738"/>
              <a:ext cx="342900" cy="2652488"/>
              <a:chOff x="-1257300" y="-80738"/>
              <a:chExt cx="342900" cy="2652488"/>
            </a:xfrm>
          </p:grpSpPr>
          <p:sp>
            <p:nvSpPr>
              <p:cNvPr id="1623" name="Cube 1622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24" name="Cube 1623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25" name="Cube 1624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26" name="Cube 1625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27" name="Cube 1626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28" name="Cube 1627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29" name="Cube 1628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30" name="Cube 1629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31" name="Cube 1630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32" name="Cube 1631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35" name="Group 1534"/>
            <p:cNvGrpSpPr/>
            <p:nvPr/>
          </p:nvGrpSpPr>
          <p:grpSpPr>
            <a:xfrm>
              <a:off x="-2343600" y="-80738"/>
              <a:ext cx="342900" cy="2652488"/>
              <a:chOff x="-1257300" y="-80738"/>
              <a:chExt cx="342900" cy="2652488"/>
            </a:xfrm>
          </p:grpSpPr>
          <p:sp>
            <p:nvSpPr>
              <p:cNvPr id="1613" name="Cube 1612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14" name="Cube 1613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15" name="Cube 1614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16" name="Cube 1615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17" name="Cube 1616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18" name="Cube 1617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19" name="Cube 1618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20" name="Cube 1619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21" name="Cube 1620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22" name="Cube 1621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36" name="Group 1535"/>
            <p:cNvGrpSpPr/>
            <p:nvPr/>
          </p:nvGrpSpPr>
          <p:grpSpPr>
            <a:xfrm>
              <a:off x="-2080980" y="-81648"/>
              <a:ext cx="342900" cy="2652488"/>
              <a:chOff x="-1257300" y="-80738"/>
              <a:chExt cx="342900" cy="2652488"/>
            </a:xfrm>
          </p:grpSpPr>
          <p:sp>
            <p:nvSpPr>
              <p:cNvPr id="1603" name="Cube 1602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04" name="Cube 1603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05" name="Cube 1604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06" name="Cube 1605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07" name="Cube 1606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08" name="Cube 1607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09" name="Cube 1608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10" name="Cube 1609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11" name="Cube 1610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12" name="Cube 1611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37" name="Group 1536"/>
            <p:cNvGrpSpPr/>
            <p:nvPr/>
          </p:nvGrpSpPr>
          <p:grpSpPr>
            <a:xfrm>
              <a:off x="-1816560" y="-80738"/>
              <a:ext cx="342900" cy="2652488"/>
              <a:chOff x="-1257300" y="-80738"/>
              <a:chExt cx="342900" cy="2652488"/>
            </a:xfrm>
          </p:grpSpPr>
          <p:sp>
            <p:nvSpPr>
              <p:cNvPr id="1593" name="Cube 1592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4" name="Cube 1593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5" name="Cube 1594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6" name="Cube 1595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7" name="Cube 1596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8" name="Cube 1597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9" name="Cube 1598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00" name="Cube 1599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01" name="Cube 1600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02" name="Cube 1601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38" name="Group 1537"/>
            <p:cNvGrpSpPr/>
            <p:nvPr/>
          </p:nvGrpSpPr>
          <p:grpSpPr>
            <a:xfrm>
              <a:off x="-1553940" y="-81648"/>
              <a:ext cx="342900" cy="2652488"/>
              <a:chOff x="-1257300" y="-80738"/>
              <a:chExt cx="342900" cy="2652488"/>
            </a:xfrm>
          </p:grpSpPr>
          <p:sp>
            <p:nvSpPr>
              <p:cNvPr id="1583" name="Cube 1582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84" name="Cube 1583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85" name="Cube 1584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86" name="Cube 1585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87" name="Cube 1586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88" name="Cube 1587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89" name="Cube 1588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0" name="Cube 1589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1" name="Cube 1590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2" name="Cube 1591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39" name="Group 1538"/>
            <p:cNvGrpSpPr/>
            <p:nvPr/>
          </p:nvGrpSpPr>
          <p:grpSpPr>
            <a:xfrm>
              <a:off x="-1302660" y="-81648"/>
              <a:ext cx="342900" cy="2652488"/>
              <a:chOff x="-1257300" y="-80738"/>
              <a:chExt cx="342900" cy="2652488"/>
            </a:xfrm>
          </p:grpSpPr>
          <p:sp>
            <p:nvSpPr>
              <p:cNvPr id="1573" name="Cube 1572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4" name="Cube 1573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5" name="Cube 1574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6" name="Cube 1575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7" name="Cube 1576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8" name="Cube 1577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9" name="Cube 1578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80" name="Cube 1579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81" name="Cube 1580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82" name="Cube 1581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40" name="Group 1539"/>
            <p:cNvGrpSpPr/>
            <p:nvPr/>
          </p:nvGrpSpPr>
          <p:grpSpPr>
            <a:xfrm>
              <a:off x="-1040040" y="-82558"/>
              <a:ext cx="342900" cy="2652488"/>
              <a:chOff x="-1257300" y="-80738"/>
              <a:chExt cx="342900" cy="2652488"/>
            </a:xfrm>
          </p:grpSpPr>
          <p:sp>
            <p:nvSpPr>
              <p:cNvPr id="1563" name="Cube 1562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64" name="Cube 1563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65" name="Cube 1564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66" name="Cube 1565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67" name="Cube 1566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68" name="Cube 1567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69" name="Cube 1568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0" name="Cube 1569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1" name="Cube 1570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2" name="Cube 1571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41" name="Group 1540"/>
            <p:cNvGrpSpPr/>
            <p:nvPr/>
          </p:nvGrpSpPr>
          <p:grpSpPr>
            <a:xfrm>
              <a:off x="-776520" y="-80738"/>
              <a:ext cx="342900" cy="2652488"/>
              <a:chOff x="-1257300" y="-80738"/>
              <a:chExt cx="342900" cy="2652488"/>
            </a:xfrm>
          </p:grpSpPr>
          <p:sp>
            <p:nvSpPr>
              <p:cNvPr id="1553" name="Cube 1552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54" name="Cube 1553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55" name="Cube 1554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56" name="Cube 1555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57" name="Cube 1556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58" name="Cube 1557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59" name="Cube 1558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60" name="Cube 1559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61" name="Cube 1560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62" name="Cube 1561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42" name="Group 1541"/>
            <p:cNvGrpSpPr/>
            <p:nvPr/>
          </p:nvGrpSpPr>
          <p:grpSpPr>
            <a:xfrm>
              <a:off x="-513900" y="-81648"/>
              <a:ext cx="342900" cy="2652488"/>
              <a:chOff x="-1257300" y="-80738"/>
              <a:chExt cx="342900" cy="2652488"/>
            </a:xfrm>
          </p:grpSpPr>
          <p:sp>
            <p:nvSpPr>
              <p:cNvPr id="1543" name="Cube 1542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44" name="Cube 1543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45" name="Cube 1544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46" name="Cube 1545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47" name="Cube 1546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48" name="Cube 1547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49" name="Cube 1548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50" name="Cube 1549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51" name="Cube 1550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52" name="Cube 1551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643" name="Group 1642"/>
          <p:cNvGrpSpPr/>
          <p:nvPr/>
        </p:nvGrpSpPr>
        <p:grpSpPr>
          <a:xfrm>
            <a:off x="2750529" y="3276091"/>
            <a:ext cx="854154" cy="844208"/>
            <a:chOff x="-2857500" y="-82558"/>
            <a:chExt cx="2686500" cy="2655218"/>
          </a:xfrm>
        </p:grpSpPr>
        <p:grpSp>
          <p:nvGrpSpPr>
            <p:cNvPr id="1644" name="Group 1643"/>
            <p:cNvGrpSpPr/>
            <p:nvPr/>
          </p:nvGrpSpPr>
          <p:grpSpPr>
            <a:xfrm>
              <a:off x="-2857500" y="-79828"/>
              <a:ext cx="342900" cy="2652488"/>
              <a:chOff x="-1257300" y="-80738"/>
              <a:chExt cx="342900" cy="2652488"/>
            </a:xfrm>
          </p:grpSpPr>
          <p:sp>
            <p:nvSpPr>
              <p:cNvPr id="1744" name="Cube 1743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45" name="Cube 1744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46" name="Cube 1745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47" name="Cube 1746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48" name="Cube 1747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49" name="Cube 1748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50" name="Cube 1749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51" name="Cube 1750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52" name="Cube 1751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53" name="Cube 1752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45" name="Group 1644"/>
            <p:cNvGrpSpPr/>
            <p:nvPr/>
          </p:nvGrpSpPr>
          <p:grpSpPr>
            <a:xfrm>
              <a:off x="-2594880" y="-80738"/>
              <a:ext cx="342900" cy="2652488"/>
              <a:chOff x="-1257300" y="-80738"/>
              <a:chExt cx="342900" cy="2652488"/>
            </a:xfrm>
          </p:grpSpPr>
          <p:sp>
            <p:nvSpPr>
              <p:cNvPr id="1734" name="Cube 1733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35" name="Cube 1734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36" name="Cube 1735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37" name="Cube 1736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38" name="Cube 1737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39" name="Cube 1738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40" name="Cube 1739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41" name="Cube 1740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42" name="Cube 1741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43" name="Cube 1742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46" name="Group 1645"/>
            <p:cNvGrpSpPr/>
            <p:nvPr/>
          </p:nvGrpSpPr>
          <p:grpSpPr>
            <a:xfrm>
              <a:off x="-2343600" y="-80738"/>
              <a:ext cx="342900" cy="2652488"/>
              <a:chOff x="-1257300" y="-80738"/>
              <a:chExt cx="342900" cy="2652488"/>
            </a:xfrm>
          </p:grpSpPr>
          <p:sp>
            <p:nvSpPr>
              <p:cNvPr id="1724" name="Cube 1723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25" name="Cube 1724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26" name="Cube 1725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27" name="Cube 1726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28" name="Cube 1727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29" name="Cube 1728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30" name="Cube 1729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31" name="Cube 1730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32" name="Cube 1731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33" name="Cube 1732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47" name="Group 1646"/>
            <p:cNvGrpSpPr/>
            <p:nvPr/>
          </p:nvGrpSpPr>
          <p:grpSpPr>
            <a:xfrm>
              <a:off x="-2080980" y="-81648"/>
              <a:ext cx="342900" cy="2652488"/>
              <a:chOff x="-1257300" y="-80738"/>
              <a:chExt cx="342900" cy="2652488"/>
            </a:xfrm>
          </p:grpSpPr>
          <p:sp>
            <p:nvSpPr>
              <p:cNvPr id="1714" name="Cube 1713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15" name="Cube 1714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16" name="Cube 1715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17" name="Cube 1716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18" name="Cube 1717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19" name="Cube 1718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20" name="Cube 1719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21" name="Cube 1720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22" name="Cube 1721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23" name="Cube 1722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48" name="Group 1647"/>
            <p:cNvGrpSpPr/>
            <p:nvPr/>
          </p:nvGrpSpPr>
          <p:grpSpPr>
            <a:xfrm>
              <a:off x="-1816560" y="-80738"/>
              <a:ext cx="342900" cy="2652488"/>
              <a:chOff x="-1257300" y="-80738"/>
              <a:chExt cx="342900" cy="2652488"/>
            </a:xfrm>
          </p:grpSpPr>
          <p:sp>
            <p:nvSpPr>
              <p:cNvPr id="1704" name="Cube 1703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05" name="Cube 1704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06" name="Cube 1705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07" name="Cube 1706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08" name="Cube 1707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09" name="Cube 1708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10" name="Cube 1709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11" name="Cube 1710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12" name="Cube 1711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13" name="Cube 1712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49" name="Group 1648"/>
            <p:cNvGrpSpPr/>
            <p:nvPr/>
          </p:nvGrpSpPr>
          <p:grpSpPr>
            <a:xfrm>
              <a:off x="-1553940" y="-81648"/>
              <a:ext cx="342900" cy="2652488"/>
              <a:chOff x="-1257300" y="-80738"/>
              <a:chExt cx="342900" cy="2652488"/>
            </a:xfrm>
          </p:grpSpPr>
          <p:sp>
            <p:nvSpPr>
              <p:cNvPr id="1694" name="Cube 1693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5" name="Cube 1694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6" name="Cube 1695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7" name="Cube 1696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8" name="Cube 1697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9" name="Cube 1698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00" name="Cube 1699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01" name="Cube 1700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02" name="Cube 1701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03" name="Cube 1702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50" name="Group 1649"/>
            <p:cNvGrpSpPr/>
            <p:nvPr/>
          </p:nvGrpSpPr>
          <p:grpSpPr>
            <a:xfrm>
              <a:off x="-1302660" y="-81648"/>
              <a:ext cx="342900" cy="2652488"/>
              <a:chOff x="-1257300" y="-80738"/>
              <a:chExt cx="342900" cy="2652488"/>
            </a:xfrm>
          </p:grpSpPr>
          <p:sp>
            <p:nvSpPr>
              <p:cNvPr id="1684" name="Cube 1683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85" name="Cube 1684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86" name="Cube 1685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87" name="Cube 1686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88" name="Cube 1687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89" name="Cube 1688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0" name="Cube 1689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1" name="Cube 1690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2" name="Cube 1691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3" name="Cube 1692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51" name="Group 1650"/>
            <p:cNvGrpSpPr/>
            <p:nvPr/>
          </p:nvGrpSpPr>
          <p:grpSpPr>
            <a:xfrm>
              <a:off x="-1040040" y="-82558"/>
              <a:ext cx="342900" cy="2652488"/>
              <a:chOff x="-1257300" y="-80738"/>
              <a:chExt cx="342900" cy="2652488"/>
            </a:xfrm>
          </p:grpSpPr>
          <p:sp>
            <p:nvSpPr>
              <p:cNvPr id="1674" name="Cube 1673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75" name="Cube 1674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76" name="Cube 1675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77" name="Cube 1676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78" name="Cube 1677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79" name="Cube 1678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80" name="Cube 1679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81" name="Cube 1680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82" name="Cube 1681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83" name="Cube 1682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52" name="Group 1651"/>
            <p:cNvGrpSpPr/>
            <p:nvPr/>
          </p:nvGrpSpPr>
          <p:grpSpPr>
            <a:xfrm>
              <a:off x="-776520" y="-80738"/>
              <a:ext cx="342900" cy="2652488"/>
              <a:chOff x="-1257300" y="-80738"/>
              <a:chExt cx="342900" cy="2652488"/>
            </a:xfrm>
          </p:grpSpPr>
          <p:sp>
            <p:nvSpPr>
              <p:cNvPr id="1664" name="Cube 1663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65" name="Cube 1664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66" name="Cube 1665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67" name="Cube 1666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68" name="Cube 1667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69" name="Cube 1668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70" name="Cube 1669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71" name="Cube 1670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72" name="Cube 1671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73" name="Cube 1672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53" name="Group 1652"/>
            <p:cNvGrpSpPr/>
            <p:nvPr/>
          </p:nvGrpSpPr>
          <p:grpSpPr>
            <a:xfrm>
              <a:off x="-513900" y="-81648"/>
              <a:ext cx="342900" cy="2652488"/>
              <a:chOff x="-1257300" y="-80738"/>
              <a:chExt cx="342900" cy="2652488"/>
            </a:xfrm>
          </p:grpSpPr>
          <p:sp>
            <p:nvSpPr>
              <p:cNvPr id="1654" name="Cube 1653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55" name="Cube 1654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56" name="Cube 1655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57" name="Cube 1656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58" name="Cube 1657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59" name="Cube 1658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60" name="Cube 1659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61" name="Cube 1660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62" name="Cube 1661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63" name="Cube 1662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754" name="Group 1753"/>
          <p:cNvGrpSpPr/>
          <p:nvPr/>
        </p:nvGrpSpPr>
        <p:grpSpPr>
          <a:xfrm>
            <a:off x="2660652" y="3374107"/>
            <a:ext cx="854154" cy="844208"/>
            <a:chOff x="-2857500" y="-82558"/>
            <a:chExt cx="2686500" cy="2655218"/>
          </a:xfrm>
        </p:grpSpPr>
        <p:grpSp>
          <p:nvGrpSpPr>
            <p:cNvPr id="1755" name="Group 1754"/>
            <p:cNvGrpSpPr/>
            <p:nvPr/>
          </p:nvGrpSpPr>
          <p:grpSpPr>
            <a:xfrm>
              <a:off x="-2857500" y="-79828"/>
              <a:ext cx="342900" cy="2652488"/>
              <a:chOff x="-1257300" y="-80738"/>
              <a:chExt cx="342900" cy="2652488"/>
            </a:xfrm>
          </p:grpSpPr>
          <p:sp>
            <p:nvSpPr>
              <p:cNvPr id="1855" name="Cube 1854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56" name="Cube 1855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57" name="Cube 1856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58" name="Cube 1857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59" name="Cube 1858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60" name="Cube 1859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61" name="Cube 1860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62" name="Cube 1861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63" name="Cube 1862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64" name="Cube 1863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756" name="Group 1755"/>
            <p:cNvGrpSpPr/>
            <p:nvPr/>
          </p:nvGrpSpPr>
          <p:grpSpPr>
            <a:xfrm>
              <a:off x="-2594880" y="-80738"/>
              <a:ext cx="342900" cy="2652488"/>
              <a:chOff x="-1257300" y="-80738"/>
              <a:chExt cx="342900" cy="2652488"/>
            </a:xfrm>
          </p:grpSpPr>
          <p:sp>
            <p:nvSpPr>
              <p:cNvPr id="1845" name="Cube 1844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46" name="Cube 1845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47" name="Cube 1846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48" name="Cube 1847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49" name="Cube 1848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50" name="Cube 1849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51" name="Cube 1850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52" name="Cube 1851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53" name="Cube 1852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54" name="Cube 1853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757" name="Group 1756"/>
            <p:cNvGrpSpPr/>
            <p:nvPr/>
          </p:nvGrpSpPr>
          <p:grpSpPr>
            <a:xfrm>
              <a:off x="-2343600" y="-80738"/>
              <a:ext cx="342900" cy="2652488"/>
              <a:chOff x="-1257300" y="-80738"/>
              <a:chExt cx="342900" cy="2652488"/>
            </a:xfrm>
          </p:grpSpPr>
          <p:sp>
            <p:nvSpPr>
              <p:cNvPr id="1835" name="Cube 1834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36" name="Cube 1835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37" name="Cube 1836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38" name="Cube 1837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39" name="Cube 1838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40" name="Cube 1839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41" name="Cube 1840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42" name="Cube 1841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43" name="Cube 1842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44" name="Cube 1843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758" name="Group 1757"/>
            <p:cNvGrpSpPr/>
            <p:nvPr/>
          </p:nvGrpSpPr>
          <p:grpSpPr>
            <a:xfrm>
              <a:off x="-2080980" y="-81648"/>
              <a:ext cx="342900" cy="2652488"/>
              <a:chOff x="-1257300" y="-80738"/>
              <a:chExt cx="342900" cy="2652488"/>
            </a:xfrm>
          </p:grpSpPr>
          <p:sp>
            <p:nvSpPr>
              <p:cNvPr id="1825" name="Cube 1824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26" name="Cube 1825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27" name="Cube 1826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28" name="Cube 1827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29" name="Cube 1828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30" name="Cube 1829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31" name="Cube 1830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32" name="Cube 1831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33" name="Cube 1832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34" name="Cube 1833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759" name="Group 1758"/>
            <p:cNvGrpSpPr/>
            <p:nvPr/>
          </p:nvGrpSpPr>
          <p:grpSpPr>
            <a:xfrm>
              <a:off x="-1816560" y="-80738"/>
              <a:ext cx="342900" cy="2652488"/>
              <a:chOff x="-1257300" y="-80738"/>
              <a:chExt cx="342900" cy="2652488"/>
            </a:xfrm>
          </p:grpSpPr>
          <p:sp>
            <p:nvSpPr>
              <p:cNvPr id="1815" name="Cube 1814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16" name="Cube 1815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17" name="Cube 1816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18" name="Cube 1817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19" name="Cube 1818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20" name="Cube 1819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21" name="Cube 1820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22" name="Cube 1821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23" name="Cube 1822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24" name="Cube 1823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760" name="Group 1759"/>
            <p:cNvGrpSpPr/>
            <p:nvPr/>
          </p:nvGrpSpPr>
          <p:grpSpPr>
            <a:xfrm>
              <a:off x="-1553940" y="-81648"/>
              <a:ext cx="342900" cy="2652488"/>
              <a:chOff x="-1257300" y="-80738"/>
              <a:chExt cx="342900" cy="2652488"/>
            </a:xfrm>
          </p:grpSpPr>
          <p:sp>
            <p:nvSpPr>
              <p:cNvPr id="1805" name="Cube 1804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06" name="Cube 1805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07" name="Cube 1806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08" name="Cube 1807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09" name="Cube 1808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10" name="Cube 1809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11" name="Cube 1810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12" name="Cube 1811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13" name="Cube 1812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14" name="Cube 1813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761" name="Group 1760"/>
            <p:cNvGrpSpPr/>
            <p:nvPr/>
          </p:nvGrpSpPr>
          <p:grpSpPr>
            <a:xfrm>
              <a:off x="-1302660" y="-81648"/>
              <a:ext cx="342900" cy="2652488"/>
              <a:chOff x="-1257300" y="-80738"/>
              <a:chExt cx="342900" cy="2652488"/>
            </a:xfrm>
          </p:grpSpPr>
          <p:sp>
            <p:nvSpPr>
              <p:cNvPr id="1795" name="Cube 1794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96" name="Cube 1795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97" name="Cube 1796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98" name="Cube 1797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99" name="Cube 1798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00" name="Cube 1799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01" name="Cube 1800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02" name="Cube 1801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03" name="Cube 1802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04" name="Cube 1803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762" name="Group 1761"/>
            <p:cNvGrpSpPr/>
            <p:nvPr/>
          </p:nvGrpSpPr>
          <p:grpSpPr>
            <a:xfrm>
              <a:off x="-1040040" y="-82558"/>
              <a:ext cx="342900" cy="2652488"/>
              <a:chOff x="-1257300" y="-80738"/>
              <a:chExt cx="342900" cy="2652488"/>
            </a:xfrm>
          </p:grpSpPr>
          <p:sp>
            <p:nvSpPr>
              <p:cNvPr id="1785" name="Cube 1784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86" name="Cube 1785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87" name="Cube 1786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88" name="Cube 1787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89" name="Cube 1788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90" name="Cube 1789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91" name="Cube 1790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92" name="Cube 1791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93" name="Cube 1792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94" name="Cube 1793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763" name="Group 1762"/>
            <p:cNvGrpSpPr/>
            <p:nvPr/>
          </p:nvGrpSpPr>
          <p:grpSpPr>
            <a:xfrm>
              <a:off x="-776520" y="-80738"/>
              <a:ext cx="342900" cy="2652488"/>
              <a:chOff x="-1257300" y="-80738"/>
              <a:chExt cx="342900" cy="2652488"/>
            </a:xfrm>
          </p:grpSpPr>
          <p:sp>
            <p:nvSpPr>
              <p:cNvPr id="1775" name="Cube 1774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76" name="Cube 1775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77" name="Cube 1776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78" name="Cube 1777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79" name="Cube 1778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80" name="Cube 1779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81" name="Cube 1780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82" name="Cube 1781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83" name="Cube 1782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84" name="Cube 1783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764" name="Group 1763"/>
            <p:cNvGrpSpPr/>
            <p:nvPr/>
          </p:nvGrpSpPr>
          <p:grpSpPr>
            <a:xfrm>
              <a:off x="-513900" y="-81648"/>
              <a:ext cx="342900" cy="2652488"/>
              <a:chOff x="-1257300" y="-80738"/>
              <a:chExt cx="342900" cy="2652488"/>
            </a:xfrm>
          </p:grpSpPr>
          <p:sp>
            <p:nvSpPr>
              <p:cNvPr id="1765" name="Cube 1764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66" name="Cube 1765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67" name="Cube 1766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68" name="Cube 1767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69" name="Cube 1768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70" name="Cube 1769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71" name="Cube 1770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72" name="Cube 1771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73" name="Cube 1772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74" name="Cube 1773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865" name="Group 1864"/>
          <p:cNvGrpSpPr/>
          <p:nvPr/>
        </p:nvGrpSpPr>
        <p:grpSpPr>
          <a:xfrm>
            <a:off x="2570775" y="3464293"/>
            <a:ext cx="854154" cy="844208"/>
            <a:chOff x="-2857500" y="-82558"/>
            <a:chExt cx="2686500" cy="2655218"/>
          </a:xfrm>
        </p:grpSpPr>
        <p:grpSp>
          <p:nvGrpSpPr>
            <p:cNvPr id="1866" name="Group 1865"/>
            <p:cNvGrpSpPr/>
            <p:nvPr/>
          </p:nvGrpSpPr>
          <p:grpSpPr>
            <a:xfrm>
              <a:off x="-2857500" y="-79828"/>
              <a:ext cx="342900" cy="2652488"/>
              <a:chOff x="-1257300" y="-80738"/>
              <a:chExt cx="342900" cy="2652488"/>
            </a:xfrm>
          </p:grpSpPr>
          <p:sp>
            <p:nvSpPr>
              <p:cNvPr id="1966" name="Cube 1965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67" name="Cube 1966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68" name="Cube 1967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69" name="Cube 1968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70" name="Cube 1969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71" name="Cube 1970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72" name="Cube 1971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73" name="Cube 1972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74" name="Cube 1973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75" name="Cube 1974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67" name="Group 1866"/>
            <p:cNvGrpSpPr/>
            <p:nvPr/>
          </p:nvGrpSpPr>
          <p:grpSpPr>
            <a:xfrm>
              <a:off x="-2594880" y="-80738"/>
              <a:ext cx="342900" cy="2652488"/>
              <a:chOff x="-1257300" y="-80738"/>
              <a:chExt cx="342900" cy="2652488"/>
            </a:xfrm>
          </p:grpSpPr>
          <p:sp>
            <p:nvSpPr>
              <p:cNvPr id="1956" name="Cube 1955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57" name="Cube 1956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58" name="Cube 1957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59" name="Cube 1958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60" name="Cube 1959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61" name="Cube 1960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62" name="Cube 1961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63" name="Cube 1962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64" name="Cube 1963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65" name="Cube 1964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68" name="Group 1867"/>
            <p:cNvGrpSpPr/>
            <p:nvPr/>
          </p:nvGrpSpPr>
          <p:grpSpPr>
            <a:xfrm>
              <a:off x="-2343600" y="-80738"/>
              <a:ext cx="342900" cy="2652488"/>
              <a:chOff x="-1257300" y="-80738"/>
              <a:chExt cx="342900" cy="2652488"/>
            </a:xfrm>
          </p:grpSpPr>
          <p:sp>
            <p:nvSpPr>
              <p:cNvPr id="1946" name="Cube 1945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47" name="Cube 1946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48" name="Cube 1947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49" name="Cube 1948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50" name="Cube 1949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51" name="Cube 1950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52" name="Cube 1951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53" name="Cube 1952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54" name="Cube 1953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55" name="Cube 1954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69" name="Group 1868"/>
            <p:cNvGrpSpPr/>
            <p:nvPr/>
          </p:nvGrpSpPr>
          <p:grpSpPr>
            <a:xfrm>
              <a:off x="-2080980" y="-81648"/>
              <a:ext cx="342900" cy="2652488"/>
              <a:chOff x="-1257300" y="-80738"/>
              <a:chExt cx="342900" cy="2652488"/>
            </a:xfrm>
          </p:grpSpPr>
          <p:sp>
            <p:nvSpPr>
              <p:cNvPr id="1936" name="Cube 1935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37" name="Cube 1936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38" name="Cube 1937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39" name="Cube 1938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40" name="Cube 1939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41" name="Cube 1940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42" name="Cube 1941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43" name="Cube 1942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44" name="Cube 1943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45" name="Cube 1944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70" name="Group 1869"/>
            <p:cNvGrpSpPr/>
            <p:nvPr/>
          </p:nvGrpSpPr>
          <p:grpSpPr>
            <a:xfrm>
              <a:off x="-1816560" y="-80738"/>
              <a:ext cx="342900" cy="2652488"/>
              <a:chOff x="-1257300" y="-80738"/>
              <a:chExt cx="342900" cy="2652488"/>
            </a:xfrm>
          </p:grpSpPr>
          <p:sp>
            <p:nvSpPr>
              <p:cNvPr id="1926" name="Cube 1925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27" name="Cube 1926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28" name="Cube 1927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29" name="Cube 1928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30" name="Cube 1929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31" name="Cube 1930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32" name="Cube 1931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33" name="Cube 1932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34" name="Cube 1933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35" name="Cube 1934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71" name="Group 1870"/>
            <p:cNvGrpSpPr/>
            <p:nvPr/>
          </p:nvGrpSpPr>
          <p:grpSpPr>
            <a:xfrm>
              <a:off x="-1553940" y="-81648"/>
              <a:ext cx="342900" cy="2652488"/>
              <a:chOff x="-1257300" y="-80738"/>
              <a:chExt cx="342900" cy="2652488"/>
            </a:xfrm>
          </p:grpSpPr>
          <p:sp>
            <p:nvSpPr>
              <p:cNvPr id="1916" name="Cube 1915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17" name="Cube 1916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18" name="Cube 1917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19" name="Cube 1918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20" name="Cube 1919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21" name="Cube 1920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22" name="Cube 1921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23" name="Cube 1922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24" name="Cube 1923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25" name="Cube 1924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72" name="Group 1871"/>
            <p:cNvGrpSpPr/>
            <p:nvPr/>
          </p:nvGrpSpPr>
          <p:grpSpPr>
            <a:xfrm>
              <a:off x="-1302660" y="-81648"/>
              <a:ext cx="342900" cy="2652488"/>
              <a:chOff x="-1257300" y="-80738"/>
              <a:chExt cx="342900" cy="2652488"/>
            </a:xfrm>
          </p:grpSpPr>
          <p:sp>
            <p:nvSpPr>
              <p:cNvPr id="1906" name="Cube 1905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07" name="Cube 1906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08" name="Cube 1907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09" name="Cube 1908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10" name="Cube 1909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11" name="Cube 1910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12" name="Cube 1911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13" name="Cube 1912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14" name="Cube 1913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15" name="Cube 1914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73" name="Group 1872"/>
            <p:cNvGrpSpPr/>
            <p:nvPr/>
          </p:nvGrpSpPr>
          <p:grpSpPr>
            <a:xfrm>
              <a:off x="-1040040" y="-82558"/>
              <a:ext cx="342900" cy="2652488"/>
              <a:chOff x="-1257300" y="-80738"/>
              <a:chExt cx="342900" cy="2652488"/>
            </a:xfrm>
          </p:grpSpPr>
          <p:sp>
            <p:nvSpPr>
              <p:cNvPr id="1896" name="Cube 1895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97" name="Cube 1896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98" name="Cube 1897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99" name="Cube 1898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00" name="Cube 1899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01" name="Cube 1900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02" name="Cube 1901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03" name="Cube 1902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04" name="Cube 1903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05" name="Cube 1904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74" name="Group 1873"/>
            <p:cNvGrpSpPr/>
            <p:nvPr/>
          </p:nvGrpSpPr>
          <p:grpSpPr>
            <a:xfrm>
              <a:off x="-776520" y="-80738"/>
              <a:ext cx="342900" cy="2652488"/>
              <a:chOff x="-1257300" y="-80738"/>
              <a:chExt cx="342900" cy="2652488"/>
            </a:xfrm>
          </p:grpSpPr>
          <p:sp>
            <p:nvSpPr>
              <p:cNvPr id="1886" name="Cube 1885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87" name="Cube 1886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88" name="Cube 1887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89" name="Cube 1888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90" name="Cube 1889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91" name="Cube 1890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92" name="Cube 1891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93" name="Cube 1892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94" name="Cube 1893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95" name="Cube 1894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75" name="Group 1874"/>
            <p:cNvGrpSpPr/>
            <p:nvPr/>
          </p:nvGrpSpPr>
          <p:grpSpPr>
            <a:xfrm>
              <a:off x="-513900" y="-81648"/>
              <a:ext cx="342900" cy="2652488"/>
              <a:chOff x="-1257300" y="-80738"/>
              <a:chExt cx="342900" cy="2652488"/>
            </a:xfrm>
          </p:grpSpPr>
          <p:sp>
            <p:nvSpPr>
              <p:cNvPr id="1876" name="Cube 1875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77" name="Cube 1876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78" name="Cube 1877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79" name="Cube 1878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80" name="Cube 1879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81" name="Cube 1880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82" name="Cube 1881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83" name="Cube 1882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84" name="Cube 1883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85" name="Cube 1884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977" name="Group 1976"/>
          <p:cNvGrpSpPr/>
          <p:nvPr/>
        </p:nvGrpSpPr>
        <p:grpSpPr>
          <a:xfrm>
            <a:off x="571500" y="2686050"/>
            <a:ext cx="1632420" cy="1615445"/>
            <a:chOff x="5732280" y="2513305"/>
            <a:chExt cx="1632420" cy="1615445"/>
          </a:xfrm>
          <a:solidFill>
            <a:schemeClr val="accent3"/>
          </a:solidFill>
        </p:grpSpPr>
        <p:grpSp>
          <p:nvGrpSpPr>
            <p:cNvPr id="1978" name="Group 1977"/>
            <p:cNvGrpSpPr/>
            <p:nvPr/>
          </p:nvGrpSpPr>
          <p:grpSpPr>
            <a:xfrm>
              <a:off x="6114133" y="2513305"/>
              <a:ext cx="1250567" cy="1236005"/>
              <a:chOff x="-2857500" y="-82558"/>
              <a:chExt cx="2686500" cy="2655218"/>
            </a:xfrm>
            <a:grpFill/>
          </p:grpSpPr>
          <p:grpSp>
            <p:nvGrpSpPr>
              <p:cNvPr id="2978" name="Group 2977"/>
              <p:cNvGrpSpPr/>
              <p:nvPr/>
            </p:nvGrpSpPr>
            <p:grpSpPr>
              <a:xfrm>
                <a:off x="-2857500" y="-7982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3078" name="Cube 307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79" name="Cube 307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80" name="Cube 307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81" name="Cube 308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82" name="Cube 308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83" name="Cube 308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84" name="Cube 308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85" name="Cube 308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86" name="Cube 308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87" name="Cube 308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979" name="Group 2978"/>
              <p:cNvGrpSpPr/>
              <p:nvPr/>
            </p:nvGrpSpPr>
            <p:grpSpPr>
              <a:xfrm>
                <a:off x="-259488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3068" name="Cube 306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69" name="Cube 306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70" name="Cube 306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71" name="Cube 307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72" name="Cube 307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73" name="Cube 307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74" name="Cube 307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75" name="Cube 307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76" name="Cube 307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77" name="Cube 307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980" name="Group 2979"/>
              <p:cNvGrpSpPr/>
              <p:nvPr/>
            </p:nvGrpSpPr>
            <p:grpSpPr>
              <a:xfrm>
                <a:off x="-234360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3058" name="Cube 305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59" name="Cube 305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60" name="Cube 305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61" name="Cube 306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62" name="Cube 306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63" name="Cube 306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64" name="Cube 306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65" name="Cube 306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66" name="Cube 306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67" name="Cube 306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981" name="Group 2980"/>
              <p:cNvGrpSpPr/>
              <p:nvPr/>
            </p:nvGrpSpPr>
            <p:grpSpPr>
              <a:xfrm>
                <a:off x="-208098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3048" name="Cube 304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49" name="Cube 304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50" name="Cube 304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51" name="Cube 305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52" name="Cube 305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53" name="Cube 305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54" name="Cube 305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55" name="Cube 305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56" name="Cube 305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57" name="Cube 305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982" name="Group 2981"/>
              <p:cNvGrpSpPr/>
              <p:nvPr/>
            </p:nvGrpSpPr>
            <p:grpSpPr>
              <a:xfrm>
                <a:off x="-181656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3038" name="Cube 303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39" name="Cube 303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40" name="Cube 303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41" name="Cube 304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42" name="Cube 304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43" name="Cube 304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44" name="Cube 304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45" name="Cube 304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46" name="Cube 304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47" name="Cube 304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983" name="Group 2982"/>
              <p:cNvGrpSpPr/>
              <p:nvPr/>
            </p:nvGrpSpPr>
            <p:grpSpPr>
              <a:xfrm>
                <a:off x="-155394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3028" name="Cube 302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29" name="Cube 302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30" name="Cube 302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31" name="Cube 303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32" name="Cube 303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33" name="Cube 303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34" name="Cube 303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35" name="Cube 303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36" name="Cube 303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37" name="Cube 303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984" name="Group 2983"/>
              <p:cNvGrpSpPr/>
              <p:nvPr/>
            </p:nvGrpSpPr>
            <p:grpSpPr>
              <a:xfrm>
                <a:off x="-130266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3018" name="Cube 301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19" name="Cube 301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20" name="Cube 301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21" name="Cube 302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22" name="Cube 302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23" name="Cube 302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24" name="Cube 302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25" name="Cube 302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26" name="Cube 302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27" name="Cube 302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985" name="Group 2984"/>
              <p:cNvGrpSpPr/>
              <p:nvPr/>
            </p:nvGrpSpPr>
            <p:grpSpPr>
              <a:xfrm>
                <a:off x="-1040040" y="-8255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3008" name="Cube 300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09" name="Cube 300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10" name="Cube 300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11" name="Cube 301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12" name="Cube 301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13" name="Cube 301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14" name="Cube 301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15" name="Cube 301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16" name="Cube 301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17" name="Cube 301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986" name="Group 2985"/>
              <p:cNvGrpSpPr/>
              <p:nvPr/>
            </p:nvGrpSpPr>
            <p:grpSpPr>
              <a:xfrm>
                <a:off x="-77652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998" name="Cube 299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99" name="Cube 299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00" name="Cube 299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01" name="Cube 300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02" name="Cube 300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03" name="Cube 300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04" name="Cube 300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05" name="Cube 300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06" name="Cube 300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07" name="Cube 300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987" name="Group 2986"/>
              <p:cNvGrpSpPr/>
              <p:nvPr/>
            </p:nvGrpSpPr>
            <p:grpSpPr>
              <a:xfrm>
                <a:off x="-51390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988" name="Cube 298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89" name="Cube 298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90" name="Cube 298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91" name="Cube 299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92" name="Cube 299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93" name="Cube 299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94" name="Cube 299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95" name="Cube 299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96" name="Cube 299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97" name="Cube 299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979" name="Group 1978"/>
            <p:cNvGrpSpPr/>
            <p:nvPr/>
          </p:nvGrpSpPr>
          <p:grpSpPr>
            <a:xfrm>
              <a:off x="6070860" y="2554830"/>
              <a:ext cx="1250567" cy="1236005"/>
              <a:chOff x="-2857500" y="-82558"/>
              <a:chExt cx="2686500" cy="2655218"/>
            </a:xfrm>
            <a:grpFill/>
          </p:grpSpPr>
          <p:grpSp>
            <p:nvGrpSpPr>
              <p:cNvPr id="2868" name="Group 2867"/>
              <p:cNvGrpSpPr/>
              <p:nvPr/>
            </p:nvGrpSpPr>
            <p:grpSpPr>
              <a:xfrm>
                <a:off x="-2857500" y="-7982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968" name="Cube 296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69" name="Cube 296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70" name="Cube 296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71" name="Cube 297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72" name="Cube 297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73" name="Cube 297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74" name="Cube 297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75" name="Cube 297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76" name="Cube 297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77" name="Cube 297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869" name="Group 2868"/>
              <p:cNvGrpSpPr/>
              <p:nvPr/>
            </p:nvGrpSpPr>
            <p:grpSpPr>
              <a:xfrm>
                <a:off x="-259488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958" name="Cube 295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59" name="Cube 295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60" name="Cube 295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61" name="Cube 296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62" name="Cube 296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63" name="Cube 296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64" name="Cube 296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65" name="Cube 296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66" name="Cube 296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67" name="Cube 296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870" name="Group 2869"/>
              <p:cNvGrpSpPr/>
              <p:nvPr/>
            </p:nvGrpSpPr>
            <p:grpSpPr>
              <a:xfrm>
                <a:off x="-234360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948" name="Cube 294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49" name="Cube 294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50" name="Cube 294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51" name="Cube 295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52" name="Cube 295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53" name="Cube 295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54" name="Cube 295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55" name="Cube 295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56" name="Cube 295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57" name="Cube 295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871" name="Group 2870"/>
              <p:cNvGrpSpPr/>
              <p:nvPr/>
            </p:nvGrpSpPr>
            <p:grpSpPr>
              <a:xfrm>
                <a:off x="-208098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938" name="Cube 293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39" name="Cube 293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40" name="Cube 293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41" name="Cube 294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42" name="Cube 294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43" name="Cube 294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44" name="Cube 294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45" name="Cube 294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46" name="Cube 294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47" name="Cube 294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872" name="Group 2871"/>
              <p:cNvGrpSpPr/>
              <p:nvPr/>
            </p:nvGrpSpPr>
            <p:grpSpPr>
              <a:xfrm>
                <a:off x="-181656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928" name="Cube 292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29" name="Cube 292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30" name="Cube 292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31" name="Cube 293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32" name="Cube 293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33" name="Cube 293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34" name="Cube 293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35" name="Cube 293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36" name="Cube 293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37" name="Cube 293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873" name="Group 2872"/>
              <p:cNvGrpSpPr/>
              <p:nvPr/>
            </p:nvGrpSpPr>
            <p:grpSpPr>
              <a:xfrm>
                <a:off x="-155394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918" name="Cube 291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19" name="Cube 291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20" name="Cube 291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21" name="Cube 292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22" name="Cube 292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23" name="Cube 292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24" name="Cube 292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25" name="Cube 292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26" name="Cube 292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27" name="Cube 292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874" name="Group 2873"/>
              <p:cNvGrpSpPr/>
              <p:nvPr/>
            </p:nvGrpSpPr>
            <p:grpSpPr>
              <a:xfrm>
                <a:off x="-130266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908" name="Cube 290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09" name="Cube 290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10" name="Cube 290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11" name="Cube 291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12" name="Cube 291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13" name="Cube 291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14" name="Cube 291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15" name="Cube 291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16" name="Cube 291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17" name="Cube 291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875" name="Group 2874"/>
              <p:cNvGrpSpPr/>
              <p:nvPr/>
            </p:nvGrpSpPr>
            <p:grpSpPr>
              <a:xfrm>
                <a:off x="-1040040" y="-8255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898" name="Cube 289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99" name="Cube 289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00" name="Cube 289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01" name="Cube 290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02" name="Cube 290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03" name="Cube 290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04" name="Cube 290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05" name="Cube 290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06" name="Cube 290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07" name="Cube 290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876" name="Group 2875"/>
              <p:cNvGrpSpPr/>
              <p:nvPr/>
            </p:nvGrpSpPr>
            <p:grpSpPr>
              <a:xfrm>
                <a:off x="-77652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888" name="Cube 288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89" name="Cube 288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90" name="Cube 288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91" name="Cube 289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92" name="Cube 289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93" name="Cube 289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94" name="Cube 289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95" name="Cube 289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96" name="Cube 289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97" name="Cube 289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877" name="Group 2876"/>
              <p:cNvGrpSpPr/>
              <p:nvPr/>
            </p:nvGrpSpPr>
            <p:grpSpPr>
              <a:xfrm>
                <a:off x="-51390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878" name="Cube 287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79" name="Cube 287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80" name="Cube 287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81" name="Cube 288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82" name="Cube 288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83" name="Cube 288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84" name="Cube 288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85" name="Cube 288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86" name="Cube 288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87" name="Cube 288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980" name="Group 1979"/>
            <p:cNvGrpSpPr/>
            <p:nvPr/>
          </p:nvGrpSpPr>
          <p:grpSpPr>
            <a:xfrm>
              <a:off x="6030104" y="2595242"/>
              <a:ext cx="1250567" cy="1236005"/>
              <a:chOff x="-2857500" y="-82558"/>
              <a:chExt cx="2686500" cy="2655218"/>
            </a:xfrm>
            <a:grpFill/>
          </p:grpSpPr>
          <p:grpSp>
            <p:nvGrpSpPr>
              <p:cNvPr id="2758" name="Group 2757"/>
              <p:cNvGrpSpPr/>
              <p:nvPr/>
            </p:nvGrpSpPr>
            <p:grpSpPr>
              <a:xfrm>
                <a:off x="-2857500" y="-7982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858" name="Cube 285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59" name="Cube 285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60" name="Cube 285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61" name="Cube 286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62" name="Cube 286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63" name="Cube 286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64" name="Cube 286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65" name="Cube 286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66" name="Cube 286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67" name="Cube 286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759" name="Group 2758"/>
              <p:cNvGrpSpPr/>
              <p:nvPr/>
            </p:nvGrpSpPr>
            <p:grpSpPr>
              <a:xfrm>
                <a:off x="-259488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848" name="Cube 284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49" name="Cube 284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50" name="Cube 284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51" name="Cube 285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52" name="Cube 285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53" name="Cube 285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54" name="Cube 285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55" name="Cube 285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56" name="Cube 285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57" name="Cube 285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760" name="Group 2759"/>
              <p:cNvGrpSpPr/>
              <p:nvPr/>
            </p:nvGrpSpPr>
            <p:grpSpPr>
              <a:xfrm>
                <a:off x="-234360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838" name="Cube 283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39" name="Cube 283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40" name="Cube 283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41" name="Cube 284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42" name="Cube 284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43" name="Cube 284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44" name="Cube 284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45" name="Cube 284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46" name="Cube 284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47" name="Cube 284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761" name="Group 2760"/>
              <p:cNvGrpSpPr/>
              <p:nvPr/>
            </p:nvGrpSpPr>
            <p:grpSpPr>
              <a:xfrm>
                <a:off x="-208098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828" name="Cube 282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29" name="Cube 282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30" name="Cube 282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31" name="Cube 283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32" name="Cube 283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33" name="Cube 283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34" name="Cube 283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35" name="Cube 283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36" name="Cube 283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37" name="Cube 283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762" name="Group 2761"/>
              <p:cNvGrpSpPr/>
              <p:nvPr/>
            </p:nvGrpSpPr>
            <p:grpSpPr>
              <a:xfrm>
                <a:off x="-181656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818" name="Cube 281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19" name="Cube 281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20" name="Cube 281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21" name="Cube 282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22" name="Cube 282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23" name="Cube 282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24" name="Cube 282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25" name="Cube 282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26" name="Cube 282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27" name="Cube 282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763" name="Group 2762"/>
              <p:cNvGrpSpPr/>
              <p:nvPr/>
            </p:nvGrpSpPr>
            <p:grpSpPr>
              <a:xfrm>
                <a:off x="-155394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808" name="Cube 280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09" name="Cube 280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10" name="Cube 280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11" name="Cube 281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12" name="Cube 281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13" name="Cube 281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14" name="Cube 281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15" name="Cube 281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16" name="Cube 281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17" name="Cube 281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764" name="Group 2763"/>
              <p:cNvGrpSpPr/>
              <p:nvPr/>
            </p:nvGrpSpPr>
            <p:grpSpPr>
              <a:xfrm>
                <a:off x="-130266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798" name="Cube 279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99" name="Cube 279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00" name="Cube 279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01" name="Cube 280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02" name="Cube 280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03" name="Cube 280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04" name="Cube 280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05" name="Cube 280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06" name="Cube 280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07" name="Cube 280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765" name="Group 2764"/>
              <p:cNvGrpSpPr/>
              <p:nvPr/>
            </p:nvGrpSpPr>
            <p:grpSpPr>
              <a:xfrm>
                <a:off x="-1040040" y="-8255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788" name="Cube 278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89" name="Cube 278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90" name="Cube 278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91" name="Cube 279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92" name="Cube 279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93" name="Cube 279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94" name="Cube 279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95" name="Cube 279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96" name="Cube 279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97" name="Cube 279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766" name="Group 2765"/>
              <p:cNvGrpSpPr/>
              <p:nvPr/>
            </p:nvGrpSpPr>
            <p:grpSpPr>
              <a:xfrm>
                <a:off x="-77652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778" name="Cube 277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79" name="Cube 277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80" name="Cube 277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81" name="Cube 278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82" name="Cube 278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83" name="Cube 278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84" name="Cube 278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85" name="Cube 278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86" name="Cube 278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87" name="Cube 278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767" name="Group 2766"/>
              <p:cNvGrpSpPr/>
              <p:nvPr/>
            </p:nvGrpSpPr>
            <p:grpSpPr>
              <a:xfrm>
                <a:off x="-51390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768" name="Cube 276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69" name="Cube 276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70" name="Cube 276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71" name="Cube 277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72" name="Cube 277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73" name="Cube 277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74" name="Cube 277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75" name="Cube 277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76" name="Cube 277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77" name="Cube 277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981" name="Group 1980"/>
            <p:cNvGrpSpPr/>
            <p:nvPr/>
          </p:nvGrpSpPr>
          <p:grpSpPr>
            <a:xfrm>
              <a:off x="5986852" y="2638486"/>
              <a:ext cx="1250567" cy="1236005"/>
              <a:chOff x="-2857500" y="-82558"/>
              <a:chExt cx="2686500" cy="2655218"/>
            </a:xfrm>
            <a:grpFill/>
          </p:grpSpPr>
          <p:grpSp>
            <p:nvGrpSpPr>
              <p:cNvPr id="2648" name="Group 2647"/>
              <p:cNvGrpSpPr/>
              <p:nvPr/>
            </p:nvGrpSpPr>
            <p:grpSpPr>
              <a:xfrm>
                <a:off x="-2857500" y="-7982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748" name="Cube 274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49" name="Cube 274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50" name="Cube 274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51" name="Cube 275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52" name="Cube 275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53" name="Cube 275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54" name="Cube 275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55" name="Cube 275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56" name="Cube 275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57" name="Cube 275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649" name="Group 2648"/>
              <p:cNvGrpSpPr/>
              <p:nvPr/>
            </p:nvGrpSpPr>
            <p:grpSpPr>
              <a:xfrm>
                <a:off x="-259488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738" name="Cube 273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39" name="Cube 273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40" name="Cube 273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41" name="Cube 274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42" name="Cube 274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43" name="Cube 274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44" name="Cube 274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45" name="Cube 274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46" name="Cube 274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47" name="Cube 274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650" name="Group 2649"/>
              <p:cNvGrpSpPr/>
              <p:nvPr/>
            </p:nvGrpSpPr>
            <p:grpSpPr>
              <a:xfrm>
                <a:off x="-234360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728" name="Cube 272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29" name="Cube 272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30" name="Cube 272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31" name="Cube 273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32" name="Cube 273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33" name="Cube 273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34" name="Cube 273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35" name="Cube 273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36" name="Cube 273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37" name="Cube 273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651" name="Group 2650"/>
              <p:cNvGrpSpPr/>
              <p:nvPr/>
            </p:nvGrpSpPr>
            <p:grpSpPr>
              <a:xfrm>
                <a:off x="-208098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718" name="Cube 271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19" name="Cube 271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20" name="Cube 271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21" name="Cube 272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22" name="Cube 272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23" name="Cube 272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24" name="Cube 272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25" name="Cube 272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26" name="Cube 272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27" name="Cube 272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652" name="Group 2651"/>
              <p:cNvGrpSpPr/>
              <p:nvPr/>
            </p:nvGrpSpPr>
            <p:grpSpPr>
              <a:xfrm>
                <a:off x="-181656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708" name="Cube 270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09" name="Cube 270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10" name="Cube 270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11" name="Cube 271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12" name="Cube 271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13" name="Cube 271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14" name="Cube 271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15" name="Cube 271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16" name="Cube 271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17" name="Cube 271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653" name="Group 2652"/>
              <p:cNvGrpSpPr/>
              <p:nvPr/>
            </p:nvGrpSpPr>
            <p:grpSpPr>
              <a:xfrm>
                <a:off x="-155394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698" name="Cube 269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99" name="Cube 269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00" name="Cube 269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01" name="Cube 270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02" name="Cube 270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03" name="Cube 270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04" name="Cube 270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05" name="Cube 270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06" name="Cube 270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07" name="Cube 270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654" name="Group 2653"/>
              <p:cNvGrpSpPr/>
              <p:nvPr/>
            </p:nvGrpSpPr>
            <p:grpSpPr>
              <a:xfrm>
                <a:off x="-130266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688" name="Cube 268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89" name="Cube 268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90" name="Cube 268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91" name="Cube 269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92" name="Cube 269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93" name="Cube 269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94" name="Cube 269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95" name="Cube 269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96" name="Cube 269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97" name="Cube 269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655" name="Group 2654"/>
              <p:cNvGrpSpPr/>
              <p:nvPr/>
            </p:nvGrpSpPr>
            <p:grpSpPr>
              <a:xfrm>
                <a:off x="-1040040" y="-8255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678" name="Cube 267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79" name="Cube 267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80" name="Cube 267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81" name="Cube 268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82" name="Cube 268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83" name="Cube 268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84" name="Cube 268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85" name="Cube 268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86" name="Cube 268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87" name="Cube 268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656" name="Group 2655"/>
              <p:cNvGrpSpPr/>
              <p:nvPr/>
            </p:nvGrpSpPr>
            <p:grpSpPr>
              <a:xfrm>
                <a:off x="-77652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668" name="Cube 266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69" name="Cube 266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70" name="Cube 266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71" name="Cube 267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72" name="Cube 267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73" name="Cube 267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74" name="Cube 267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75" name="Cube 267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76" name="Cube 267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77" name="Cube 267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657" name="Group 2656"/>
              <p:cNvGrpSpPr/>
              <p:nvPr/>
            </p:nvGrpSpPr>
            <p:grpSpPr>
              <a:xfrm>
                <a:off x="-51390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658" name="Cube 265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59" name="Cube 265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60" name="Cube 265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61" name="Cube 266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62" name="Cube 266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63" name="Cube 266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64" name="Cube 266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65" name="Cube 266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66" name="Cube 266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67" name="Cube 266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982" name="Group 1981"/>
            <p:cNvGrpSpPr/>
            <p:nvPr/>
          </p:nvGrpSpPr>
          <p:grpSpPr>
            <a:xfrm>
              <a:off x="5943600" y="2681730"/>
              <a:ext cx="1250567" cy="1236005"/>
              <a:chOff x="-2857500" y="-82558"/>
              <a:chExt cx="2686500" cy="2655218"/>
            </a:xfrm>
            <a:grpFill/>
          </p:grpSpPr>
          <p:grpSp>
            <p:nvGrpSpPr>
              <p:cNvPr id="2538" name="Group 2537"/>
              <p:cNvGrpSpPr/>
              <p:nvPr/>
            </p:nvGrpSpPr>
            <p:grpSpPr>
              <a:xfrm>
                <a:off x="-2857500" y="-7982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638" name="Cube 263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39" name="Cube 263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40" name="Cube 263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41" name="Cube 264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42" name="Cube 264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43" name="Cube 264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44" name="Cube 264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45" name="Cube 264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46" name="Cube 264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47" name="Cube 264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39" name="Group 2538"/>
              <p:cNvGrpSpPr/>
              <p:nvPr/>
            </p:nvGrpSpPr>
            <p:grpSpPr>
              <a:xfrm>
                <a:off x="-259488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628" name="Cube 262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29" name="Cube 262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30" name="Cube 262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31" name="Cube 263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32" name="Cube 263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33" name="Cube 263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34" name="Cube 263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35" name="Cube 263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36" name="Cube 263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37" name="Cube 263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40" name="Group 2539"/>
              <p:cNvGrpSpPr/>
              <p:nvPr/>
            </p:nvGrpSpPr>
            <p:grpSpPr>
              <a:xfrm>
                <a:off x="-234360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618" name="Cube 261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19" name="Cube 261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20" name="Cube 261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21" name="Cube 262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22" name="Cube 262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23" name="Cube 262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24" name="Cube 262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25" name="Cube 262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26" name="Cube 262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27" name="Cube 262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41" name="Group 2540"/>
              <p:cNvGrpSpPr/>
              <p:nvPr/>
            </p:nvGrpSpPr>
            <p:grpSpPr>
              <a:xfrm>
                <a:off x="-208098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608" name="Cube 260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09" name="Cube 260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10" name="Cube 260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11" name="Cube 261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12" name="Cube 261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13" name="Cube 261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14" name="Cube 261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15" name="Cube 261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16" name="Cube 261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17" name="Cube 261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42" name="Group 2541"/>
              <p:cNvGrpSpPr/>
              <p:nvPr/>
            </p:nvGrpSpPr>
            <p:grpSpPr>
              <a:xfrm>
                <a:off x="-181656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598" name="Cube 259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99" name="Cube 259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00" name="Cube 259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01" name="Cube 260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02" name="Cube 260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03" name="Cube 260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04" name="Cube 260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05" name="Cube 260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06" name="Cube 260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07" name="Cube 260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43" name="Group 2542"/>
              <p:cNvGrpSpPr/>
              <p:nvPr/>
            </p:nvGrpSpPr>
            <p:grpSpPr>
              <a:xfrm>
                <a:off x="-155394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588" name="Cube 258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89" name="Cube 258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90" name="Cube 258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91" name="Cube 259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92" name="Cube 259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93" name="Cube 259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94" name="Cube 259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95" name="Cube 259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96" name="Cube 259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97" name="Cube 259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44" name="Group 2543"/>
              <p:cNvGrpSpPr/>
              <p:nvPr/>
            </p:nvGrpSpPr>
            <p:grpSpPr>
              <a:xfrm>
                <a:off x="-130266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578" name="Cube 257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79" name="Cube 257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80" name="Cube 257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81" name="Cube 258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82" name="Cube 258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83" name="Cube 258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84" name="Cube 258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85" name="Cube 258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86" name="Cube 258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87" name="Cube 258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45" name="Group 2544"/>
              <p:cNvGrpSpPr/>
              <p:nvPr/>
            </p:nvGrpSpPr>
            <p:grpSpPr>
              <a:xfrm>
                <a:off x="-1040040" y="-8255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568" name="Cube 256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69" name="Cube 256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70" name="Cube 256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71" name="Cube 257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72" name="Cube 257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73" name="Cube 257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74" name="Cube 257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75" name="Cube 257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76" name="Cube 257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77" name="Cube 257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46" name="Group 2545"/>
              <p:cNvGrpSpPr/>
              <p:nvPr/>
            </p:nvGrpSpPr>
            <p:grpSpPr>
              <a:xfrm>
                <a:off x="-77652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558" name="Cube 255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59" name="Cube 255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60" name="Cube 255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61" name="Cube 256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62" name="Cube 256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63" name="Cube 256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64" name="Cube 256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65" name="Cube 256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66" name="Cube 256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67" name="Cube 256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47" name="Group 2546"/>
              <p:cNvGrpSpPr/>
              <p:nvPr/>
            </p:nvGrpSpPr>
            <p:grpSpPr>
              <a:xfrm>
                <a:off x="-51390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548" name="Cube 254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49" name="Cube 254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50" name="Cube 254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51" name="Cube 255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52" name="Cube 255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53" name="Cube 255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54" name="Cube 255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55" name="Cube 255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56" name="Cube 255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57" name="Cube 255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983" name="Group 1982"/>
            <p:cNvGrpSpPr/>
            <p:nvPr/>
          </p:nvGrpSpPr>
          <p:grpSpPr>
            <a:xfrm>
              <a:off x="5902813" y="2724320"/>
              <a:ext cx="1250567" cy="1236005"/>
              <a:chOff x="-2857500" y="-82558"/>
              <a:chExt cx="2686500" cy="2655218"/>
            </a:xfrm>
            <a:grpFill/>
          </p:grpSpPr>
          <p:grpSp>
            <p:nvGrpSpPr>
              <p:cNvPr id="2428" name="Group 2427"/>
              <p:cNvGrpSpPr/>
              <p:nvPr/>
            </p:nvGrpSpPr>
            <p:grpSpPr>
              <a:xfrm>
                <a:off x="-2857500" y="-7982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528" name="Cube 252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29" name="Cube 252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30" name="Cube 252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31" name="Cube 253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32" name="Cube 253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33" name="Cube 253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34" name="Cube 253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35" name="Cube 253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36" name="Cube 253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37" name="Cube 253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429" name="Group 2428"/>
              <p:cNvGrpSpPr/>
              <p:nvPr/>
            </p:nvGrpSpPr>
            <p:grpSpPr>
              <a:xfrm>
                <a:off x="-259488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518" name="Cube 251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19" name="Cube 251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20" name="Cube 251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21" name="Cube 252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22" name="Cube 252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23" name="Cube 252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24" name="Cube 252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25" name="Cube 252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26" name="Cube 252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27" name="Cube 252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430" name="Group 2429"/>
              <p:cNvGrpSpPr/>
              <p:nvPr/>
            </p:nvGrpSpPr>
            <p:grpSpPr>
              <a:xfrm>
                <a:off x="-234360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508" name="Cube 250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09" name="Cube 250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10" name="Cube 250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11" name="Cube 251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12" name="Cube 251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13" name="Cube 251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14" name="Cube 251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15" name="Cube 251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16" name="Cube 251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17" name="Cube 251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431" name="Group 2430"/>
              <p:cNvGrpSpPr/>
              <p:nvPr/>
            </p:nvGrpSpPr>
            <p:grpSpPr>
              <a:xfrm>
                <a:off x="-208098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498" name="Cube 249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99" name="Cube 249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00" name="Cube 249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01" name="Cube 250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02" name="Cube 250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03" name="Cube 250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04" name="Cube 250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05" name="Cube 250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06" name="Cube 250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07" name="Cube 250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432" name="Group 2431"/>
              <p:cNvGrpSpPr/>
              <p:nvPr/>
            </p:nvGrpSpPr>
            <p:grpSpPr>
              <a:xfrm>
                <a:off x="-181656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488" name="Cube 248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89" name="Cube 248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90" name="Cube 248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91" name="Cube 249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92" name="Cube 249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93" name="Cube 249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94" name="Cube 249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95" name="Cube 249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96" name="Cube 249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97" name="Cube 249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433" name="Group 2432"/>
              <p:cNvGrpSpPr/>
              <p:nvPr/>
            </p:nvGrpSpPr>
            <p:grpSpPr>
              <a:xfrm>
                <a:off x="-155394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478" name="Cube 247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79" name="Cube 247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80" name="Cube 247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81" name="Cube 248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82" name="Cube 248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83" name="Cube 248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84" name="Cube 248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85" name="Cube 248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86" name="Cube 248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87" name="Cube 248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434" name="Group 2433"/>
              <p:cNvGrpSpPr/>
              <p:nvPr/>
            </p:nvGrpSpPr>
            <p:grpSpPr>
              <a:xfrm>
                <a:off x="-130266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468" name="Cube 246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69" name="Cube 246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70" name="Cube 246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71" name="Cube 247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72" name="Cube 247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73" name="Cube 247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74" name="Cube 247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75" name="Cube 247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76" name="Cube 247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77" name="Cube 247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435" name="Group 2434"/>
              <p:cNvGrpSpPr/>
              <p:nvPr/>
            </p:nvGrpSpPr>
            <p:grpSpPr>
              <a:xfrm>
                <a:off x="-1040040" y="-8255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458" name="Cube 245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59" name="Cube 245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60" name="Cube 245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61" name="Cube 246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62" name="Cube 246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63" name="Cube 246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64" name="Cube 246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65" name="Cube 246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66" name="Cube 246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67" name="Cube 246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436" name="Group 2435"/>
              <p:cNvGrpSpPr/>
              <p:nvPr/>
            </p:nvGrpSpPr>
            <p:grpSpPr>
              <a:xfrm>
                <a:off x="-77652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448" name="Cube 244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49" name="Cube 244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50" name="Cube 244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51" name="Cube 245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52" name="Cube 245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53" name="Cube 245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54" name="Cube 245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55" name="Cube 245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56" name="Cube 245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57" name="Cube 245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437" name="Group 2436"/>
              <p:cNvGrpSpPr/>
              <p:nvPr/>
            </p:nvGrpSpPr>
            <p:grpSpPr>
              <a:xfrm>
                <a:off x="-51390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438" name="Cube 243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39" name="Cube 243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40" name="Cube 243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41" name="Cube 244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42" name="Cube 244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43" name="Cube 244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44" name="Cube 244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45" name="Cube 244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46" name="Cube 244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47" name="Cube 244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984" name="Group 1983"/>
            <p:cNvGrpSpPr/>
            <p:nvPr/>
          </p:nvGrpSpPr>
          <p:grpSpPr>
            <a:xfrm>
              <a:off x="5859540" y="2765845"/>
              <a:ext cx="1250567" cy="1236005"/>
              <a:chOff x="-2857500" y="-82558"/>
              <a:chExt cx="2686500" cy="2655218"/>
            </a:xfrm>
            <a:grpFill/>
          </p:grpSpPr>
          <p:grpSp>
            <p:nvGrpSpPr>
              <p:cNvPr id="2318" name="Group 2317"/>
              <p:cNvGrpSpPr/>
              <p:nvPr/>
            </p:nvGrpSpPr>
            <p:grpSpPr>
              <a:xfrm>
                <a:off x="-2857500" y="-7982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418" name="Cube 241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19" name="Cube 241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20" name="Cube 241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21" name="Cube 242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22" name="Cube 242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23" name="Cube 242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24" name="Cube 242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25" name="Cube 242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26" name="Cube 242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27" name="Cube 242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19" name="Group 2318"/>
              <p:cNvGrpSpPr/>
              <p:nvPr/>
            </p:nvGrpSpPr>
            <p:grpSpPr>
              <a:xfrm>
                <a:off x="-259488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408" name="Cube 240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09" name="Cube 240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10" name="Cube 240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11" name="Cube 241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12" name="Cube 241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13" name="Cube 241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14" name="Cube 241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15" name="Cube 241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16" name="Cube 241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17" name="Cube 241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20" name="Group 2319"/>
              <p:cNvGrpSpPr/>
              <p:nvPr/>
            </p:nvGrpSpPr>
            <p:grpSpPr>
              <a:xfrm>
                <a:off x="-234360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398" name="Cube 239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99" name="Cube 239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00" name="Cube 239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01" name="Cube 240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02" name="Cube 240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03" name="Cube 240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04" name="Cube 240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05" name="Cube 240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06" name="Cube 240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07" name="Cube 240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21" name="Group 2320"/>
              <p:cNvGrpSpPr/>
              <p:nvPr/>
            </p:nvGrpSpPr>
            <p:grpSpPr>
              <a:xfrm>
                <a:off x="-208098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388" name="Cube 238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89" name="Cube 238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90" name="Cube 238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91" name="Cube 239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92" name="Cube 239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93" name="Cube 239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94" name="Cube 239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95" name="Cube 239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96" name="Cube 239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97" name="Cube 239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22" name="Group 2321"/>
              <p:cNvGrpSpPr/>
              <p:nvPr/>
            </p:nvGrpSpPr>
            <p:grpSpPr>
              <a:xfrm>
                <a:off x="-181656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378" name="Cube 237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79" name="Cube 237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80" name="Cube 237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81" name="Cube 238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82" name="Cube 238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83" name="Cube 238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84" name="Cube 238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85" name="Cube 238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86" name="Cube 238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87" name="Cube 238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23" name="Group 2322"/>
              <p:cNvGrpSpPr/>
              <p:nvPr/>
            </p:nvGrpSpPr>
            <p:grpSpPr>
              <a:xfrm>
                <a:off x="-155394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368" name="Cube 236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69" name="Cube 236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70" name="Cube 236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71" name="Cube 237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72" name="Cube 237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73" name="Cube 237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74" name="Cube 237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75" name="Cube 237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76" name="Cube 237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77" name="Cube 237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24" name="Group 2323"/>
              <p:cNvGrpSpPr/>
              <p:nvPr/>
            </p:nvGrpSpPr>
            <p:grpSpPr>
              <a:xfrm>
                <a:off x="-130266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358" name="Cube 235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59" name="Cube 235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60" name="Cube 235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61" name="Cube 236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62" name="Cube 236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63" name="Cube 236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64" name="Cube 236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65" name="Cube 236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66" name="Cube 236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67" name="Cube 236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25" name="Group 2324"/>
              <p:cNvGrpSpPr/>
              <p:nvPr/>
            </p:nvGrpSpPr>
            <p:grpSpPr>
              <a:xfrm>
                <a:off x="-1040040" y="-8255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348" name="Cube 234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49" name="Cube 234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50" name="Cube 234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51" name="Cube 235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52" name="Cube 235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53" name="Cube 235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54" name="Cube 235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55" name="Cube 235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56" name="Cube 235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57" name="Cube 235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26" name="Group 2325"/>
              <p:cNvGrpSpPr/>
              <p:nvPr/>
            </p:nvGrpSpPr>
            <p:grpSpPr>
              <a:xfrm>
                <a:off x="-77652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338" name="Cube 233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39" name="Cube 233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40" name="Cube 233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41" name="Cube 234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42" name="Cube 234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43" name="Cube 234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44" name="Cube 234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45" name="Cube 234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46" name="Cube 234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47" name="Cube 234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27" name="Group 2326"/>
              <p:cNvGrpSpPr/>
              <p:nvPr/>
            </p:nvGrpSpPr>
            <p:grpSpPr>
              <a:xfrm>
                <a:off x="-51390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328" name="Cube 232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29" name="Cube 232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30" name="Cube 232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31" name="Cube 233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32" name="Cube 233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33" name="Cube 233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34" name="Cube 233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35" name="Cube 233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36" name="Cube 233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37" name="Cube 233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985" name="Group 1984"/>
            <p:cNvGrpSpPr/>
            <p:nvPr/>
          </p:nvGrpSpPr>
          <p:grpSpPr>
            <a:xfrm>
              <a:off x="5818784" y="2806257"/>
              <a:ext cx="1250567" cy="1236005"/>
              <a:chOff x="-2857500" y="-82558"/>
              <a:chExt cx="2686500" cy="2655218"/>
            </a:xfrm>
            <a:grpFill/>
          </p:grpSpPr>
          <p:grpSp>
            <p:nvGrpSpPr>
              <p:cNvPr id="2208" name="Group 2207"/>
              <p:cNvGrpSpPr/>
              <p:nvPr/>
            </p:nvGrpSpPr>
            <p:grpSpPr>
              <a:xfrm>
                <a:off x="-2857500" y="-7982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308" name="Cube 230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09" name="Cube 230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10" name="Cube 230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11" name="Cube 231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12" name="Cube 231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13" name="Cube 231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14" name="Cube 231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15" name="Cube 231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16" name="Cube 231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17" name="Cube 231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209" name="Group 2208"/>
              <p:cNvGrpSpPr/>
              <p:nvPr/>
            </p:nvGrpSpPr>
            <p:grpSpPr>
              <a:xfrm>
                <a:off x="-259488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298" name="Cube 229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99" name="Cube 229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00" name="Cube 229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01" name="Cube 230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02" name="Cube 230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03" name="Cube 230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04" name="Cube 230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05" name="Cube 230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06" name="Cube 230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07" name="Cube 230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210" name="Group 2209"/>
              <p:cNvGrpSpPr/>
              <p:nvPr/>
            </p:nvGrpSpPr>
            <p:grpSpPr>
              <a:xfrm>
                <a:off x="-234360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288" name="Cube 228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89" name="Cube 228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90" name="Cube 228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91" name="Cube 229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92" name="Cube 229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93" name="Cube 229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94" name="Cube 229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95" name="Cube 229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96" name="Cube 229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97" name="Cube 229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211" name="Group 2210"/>
              <p:cNvGrpSpPr/>
              <p:nvPr/>
            </p:nvGrpSpPr>
            <p:grpSpPr>
              <a:xfrm>
                <a:off x="-208098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278" name="Cube 227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79" name="Cube 227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80" name="Cube 227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81" name="Cube 228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82" name="Cube 228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83" name="Cube 228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84" name="Cube 228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85" name="Cube 228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86" name="Cube 228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87" name="Cube 228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212" name="Group 2211"/>
              <p:cNvGrpSpPr/>
              <p:nvPr/>
            </p:nvGrpSpPr>
            <p:grpSpPr>
              <a:xfrm>
                <a:off x="-181656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268" name="Cube 226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69" name="Cube 226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70" name="Cube 226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71" name="Cube 227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72" name="Cube 227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73" name="Cube 227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74" name="Cube 227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75" name="Cube 227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76" name="Cube 227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77" name="Cube 227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213" name="Group 2212"/>
              <p:cNvGrpSpPr/>
              <p:nvPr/>
            </p:nvGrpSpPr>
            <p:grpSpPr>
              <a:xfrm>
                <a:off x="-155394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258" name="Cube 225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59" name="Cube 225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60" name="Cube 225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61" name="Cube 226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62" name="Cube 226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63" name="Cube 226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64" name="Cube 226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65" name="Cube 226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66" name="Cube 226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67" name="Cube 226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214" name="Group 2213"/>
              <p:cNvGrpSpPr/>
              <p:nvPr/>
            </p:nvGrpSpPr>
            <p:grpSpPr>
              <a:xfrm>
                <a:off x="-130266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248" name="Cube 224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49" name="Cube 224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50" name="Cube 224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51" name="Cube 225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52" name="Cube 225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53" name="Cube 225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54" name="Cube 225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55" name="Cube 225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56" name="Cube 225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57" name="Cube 225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215" name="Group 2214"/>
              <p:cNvGrpSpPr/>
              <p:nvPr/>
            </p:nvGrpSpPr>
            <p:grpSpPr>
              <a:xfrm>
                <a:off x="-1040040" y="-8255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238" name="Cube 223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39" name="Cube 223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40" name="Cube 223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41" name="Cube 224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42" name="Cube 224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43" name="Cube 224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44" name="Cube 224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45" name="Cube 224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46" name="Cube 224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47" name="Cube 224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216" name="Group 2215"/>
              <p:cNvGrpSpPr/>
              <p:nvPr/>
            </p:nvGrpSpPr>
            <p:grpSpPr>
              <a:xfrm>
                <a:off x="-77652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228" name="Cube 222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29" name="Cube 222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30" name="Cube 222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31" name="Cube 223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32" name="Cube 223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33" name="Cube 223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34" name="Cube 223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35" name="Cube 223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36" name="Cube 223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37" name="Cube 223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217" name="Group 2216"/>
              <p:cNvGrpSpPr/>
              <p:nvPr/>
            </p:nvGrpSpPr>
            <p:grpSpPr>
              <a:xfrm>
                <a:off x="-51390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218" name="Cube 221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19" name="Cube 221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20" name="Cube 221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21" name="Cube 222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22" name="Cube 222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23" name="Cube 222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24" name="Cube 222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25" name="Cube 222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26" name="Cube 222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27" name="Cube 222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986" name="Group 1985"/>
            <p:cNvGrpSpPr/>
            <p:nvPr/>
          </p:nvGrpSpPr>
          <p:grpSpPr>
            <a:xfrm>
              <a:off x="5775532" y="2849501"/>
              <a:ext cx="1250567" cy="1236005"/>
              <a:chOff x="-2857500" y="-82558"/>
              <a:chExt cx="2686500" cy="2655218"/>
            </a:xfrm>
            <a:grpFill/>
          </p:grpSpPr>
          <p:grpSp>
            <p:nvGrpSpPr>
              <p:cNvPr id="2098" name="Group 2097"/>
              <p:cNvGrpSpPr/>
              <p:nvPr/>
            </p:nvGrpSpPr>
            <p:grpSpPr>
              <a:xfrm>
                <a:off x="-2857500" y="-7982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198" name="Cube 219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99" name="Cube 219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00" name="Cube 219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01" name="Cube 220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02" name="Cube 220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03" name="Cube 220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04" name="Cube 220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05" name="Cube 220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06" name="Cube 220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07" name="Cube 220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099" name="Group 2098"/>
              <p:cNvGrpSpPr/>
              <p:nvPr/>
            </p:nvGrpSpPr>
            <p:grpSpPr>
              <a:xfrm>
                <a:off x="-259488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188" name="Cube 218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89" name="Cube 218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90" name="Cube 218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91" name="Cube 219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92" name="Cube 219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93" name="Cube 219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94" name="Cube 219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95" name="Cube 219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96" name="Cube 219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97" name="Cube 219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100" name="Group 2099"/>
              <p:cNvGrpSpPr/>
              <p:nvPr/>
            </p:nvGrpSpPr>
            <p:grpSpPr>
              <a:xfrm>
                <a:off x="-234360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178" name="Cube 217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79" name="Cube 217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80" name="Cube 217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81" name="Cube 218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82" name="Cube 218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83" name="Cube 218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84" name="Cube 218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85" name="Cube 218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86" name="Cube 218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87" name="Cube 218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101" name="Group 2100"/>
              <p:cNvGrpSpPr/>
              <p:nvPr/>
            </p:nvGrpSpPr>
            <p:grpSpPr>
              <a:xfrm>
                <a:off x="-208098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168" name="Cube 216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69" name="Cube 216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70" name="Cube 216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71" name="Cube 217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72" name="Cube 217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73" name="Cube 217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74" name="Cube 217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75" name="Cube 217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76" name="Cube 217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77" name="Cube 217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102" name="Group 2101"/>
              <p:cNvGrpSpPr/>
              <p:nvPr/>
            </p:nvGrpSpPr>
            <p:grpSpPr>
              <a:xfrm>
                <a:off x="-181656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158" name="Cube 215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59" name="Cube 215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60" name="Cube 215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61" name="Cube 216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62" name="Cube 216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63" name="Cube 216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64" name="Cube 216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65" name="Cube 216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66" name="Cube 216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67" name="Cube 216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103" name="Group 2102"/>
              <p:cNvGrpSpPr/>
              <p:nvPr/>
            </p:nvGrpSpPr>
            <p:grpSpPr>
              <a:xfrm>
                <a:off x="-155394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148" name="Cube 214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49" name="Cube 214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50" name="Cube 214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51" name="Cube 215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52" name="Cube 215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53" name="Cube 215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54" name="Cube 215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55" name="Cube 215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56" name="Cube 215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57" name="Cube 215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104" name="Group 2103"/>
              <p:cNvGrpSpPr/>
              <p:nvPr/>
            </p:nvGrpSpPr>
            <p:grpSpPr>
              <a:xfrm>
                <a:off x="-130266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138" name="Cube 213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39" name="Cube 213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40" name="Cube 213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41" name="Cube 214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42" name="Cube 214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43" name="Cube 214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44" name="Cube 214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45" name="Cube 214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46" name="Cube 214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47" name="Cube 214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105" name="Group 2104"/>
              <p:cNvGrpSpPr/>
              <p:nvPr/>
            </p:nvGrpSpPr>
            <p:grpSpPr>
              <a:xfrm>
                <a:off x="-1040040" y="-8255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128" name="Cube 212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29" name="Cube 212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30" name="Cube 212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31" name="Cube 213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32" name="Cube 213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33" name="Cube 213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34" name="Cube 213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35" name="Cube 213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36" name="Cube 213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37" name="Cube 213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106" name="Group 2105"/>
              <p:cNvGrpSpPr/>
              <p:nvPr/>
            </p:nvGrpSpPr>
            <p:grpSpPr>
              <a:xfrm>
                <a:off x="-77652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118" name="Cube 211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19" name="Cube 211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20" name="Cube 211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21" name="Cube 212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22" name="Cube 212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23" name="Cube 212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24" name="Cube 212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25" name="Cube 212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26" name="Cube 212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27" name="Cube 212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107" name="Group 2106"/>
              <p:cNvGrpSpPr/>
              <p:nvPr/>
            </p:nvGrpSpPr>
            <p:grpSpPr>
              <a:xfrm>
                <a:off x="-51390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108" name="Cube 210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09" name="Cube 210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10" name="Cube 210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11" name="Cube 211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12" name="Cube 211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13" name="Cube 211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14" name="Cube 211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15" name="Cube 211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16" name="Cube 211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17" name="Cube 211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987" name="Group 1986"/>
            <p:cNvGrpSpPr/>
            <p:nvPr/>
          </p:nvGrpSpPr>
          <p:grpSpPr>
            <a:xfrm>
              <a:off x="5732280" y="2892745"/>
              <a:ext cx="1250567" cy="1236005"/>
              <a:chOff x="-2857500" y="-82558"/>
              <a:chExt cx="2686500" cy="2655218"/>
            </a:xfrm>
            <a:grpFill/>
          </p:grpSpPr>
          <p:grpSp>
            <p:nvGrpSpPr>
              <p:cNvPr id="1988" name="Group 1987"/>
              <p:cNvGrpSpPr/>
              <p:nvPr/>
            </p:nvGrpSpPr>
            <p:grpSpPr>
              <a:xfrm>
                <a:off x="-2857500" y="-7982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088" name="Cube 208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89" name="Cube 208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90" name="Cube 208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91" name="Cube 209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92" name="Cube 209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93" name="Cube 209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94" name="Cube 209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95" name="Cube 209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96" name="Cube 209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97" name="Cube 209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989" name="Group 1988"/>
              <p:cNvGrpSpPr/>
              <p:nvPr/>
            </p:nvGrpSpPr>
            <p:grpSpPr>
              <a:xfrm>
                <a:off x="-259488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078" name="Cube 207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79" name="Cube 207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80" name="Cube 207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81" name="Cube 208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82" name="Cube 208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83" name="Cube 208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84" name="Cube 208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85" name="Cube 208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86" name="Cube 208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87" name="Cube 208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990" name="Group 1989"/>
              <p:cNvGrpSpPr/>
              <p:nvPr/>
            </p:nvGrpSpPr>
            <p:grpSpPr>
              <a:xfrm>
                <a:off x="-234360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068" name="Cube 206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69" name="Cube 206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70" name="Cube 206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71" name="Cube 207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72" name="Cube 207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73" name="Cube 207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74" name="Cube 207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75" name="Cube 207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76" name="Cube 207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77" name="Cube 207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991" name="Group 1990"/>
              <p:cNvGrpSpPr/>
              <p:nvPr/>
            </p:nvGrpSpPr>
            <p:grpSpPr>
              <a:xfrm>
                <a:off x="-208098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058" name="Cube 205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59" name="Cube 205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60" name="Cube 205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61" name="Cube 206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62" name="Cube 206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63" name="Cube 206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64" name="Cube 206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65" name="Cube 206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66" name="Cube 206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67" name="Cube 206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992" name="Group 1991"/>
              <p:cNvGrpSpPr/>
              <p:nvPr/>
            </p:nvGrpSpPr>
            <p:grpSpPr>
              <a:xfrm>
                <a:off x="-181656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048" name="Cube 204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49" name="Cube 204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50" name="Cube 204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51" name="Cube 205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52" name="Cube 205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53" name="Cube 205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54" name="Cube 205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55" name="Cube 205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56" name="Cube 205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57" name="Cube 205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993" name="Group 1992"/>
              <p:cNvGrpSpPr/>
              <p:nvPr/>
            </p:nvGrpSpPr>
            <p:grpSpPr>
              <a:xfrm>
                <a:off x="-155394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038" name="Cube 203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39" name="Cube 203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40" name="Cube 203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41" name="Cube 204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42" name="Cube 204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43" name="Cube 204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44" name="Cube 204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45" name="Cube 204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46" name="Cube 204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47" name="Cube 204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994" name="Group 1993"/>
              <p:cNvGrpSpPr/>
              <p:nvPr/>
            </p:nvGrpSpPr>
            <p:grpSpPr>
              <a:xfrm>
                <a:off x="-130266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028" name="Cube 202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29" name="Cube 202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30" name="Cube 202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31" name="Cube 203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32" name="Cube 203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33" name="Cube 203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34" name="Cube 203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35" name="Cube 203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36" name="Cube 203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37" name="Cube 203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995" name="Group 1994"/>
              <p:cNvGrpSpPr/>
              <p:nvPr/>
            </p:nvGrpSpPr>
            <p:grpSpPr>
              <a:xfrm>
                <a:off x="-1040040" y="-8255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018" name="Cube 201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19" name="Cube 201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20" name="Cube 201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21" name="Cube 202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22" name="Cube 202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23" name="Cube 202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24" name="Cube 202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25" name="Cube 202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26" name="Cube 202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27" name="Cube 202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996" name="Group 1995"/>
              <p:cNvGrpSpPr/>
              <p:nvPr/>
            </p:nvGrpSpPr>
            <p:grpSpPr>
              <a:xfrm>
                <a:off x="-77652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008" name="Cube 200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09" name="Cube 200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10" name="Cube 200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11" name="Cube 201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12" name="Cube 201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13" name="Cube 201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14" name="Cube 201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15" name="Cube 201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16" name="Cube 201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17" name="Cube 201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997" name="Group 1996"/>
              <p:cNvGrpSpPr/>
              <p:nvPr/>
            </p:nvGrpSpPr>
            <p:grpSpPr>
              <a:xfrm>
                <a:off x="-51390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998" name="Cube 199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99" name="Cube 199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00" name="Cube 199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01" name="Cube 200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02" name="Cube 200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03" name="Cube 200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04" name="Cube 200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05" name="Cube 200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06" name="Cube 200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07" name="Cube 200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cxnSp>
        <p:nvCxnSpPr>
          <p:cNvPr id="3089" name="Straight Connector 3088"/>
          <p:cNvCxnSpPr/>
          <p:nvPr/>
        </p:nvCxnSpPr>
        <p:spPr>
          <a:xfrm>
            <a:off x="571500" y="1543050"/>
            <a:ext cx="7772400" cy="0"/>
          </a:xfrm>
          <a:prstGeom prst="line">
            <a:avLst/>
          </a:prstGeom>
          <a:ln w="38100">
            <a:solidFill>
              <a:srgbClr val="EF36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2352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3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uiExpand="1"/>
      <p:bldP spid="1976" grpId="0" animBg="1"/>
      <p:bldP spid="13" grpId="0" animBg="1"/>
      <p:bldP spid="14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11" grpId="0" animBg="1"/>
      <p:bldP spid="254" grpId="0" animBg="1"/>
      <p:bldP spid="3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ube 23"/>
          <p:cNvSpPr>
            <a:spLocks noChangeAspect="1"/>
          </p:cNvSpPr>
          <p:nvPr/>
        </p:nvSpPr>
        <p:spPr>
          <a:xfrm>
            <a:off x="1929581" y="2138163"/>
            <a:ext cx="225510" cy="203933"/>
          </a:xfrm>
          <a:prstGeom prst="cube">
            <a:avLst/>
          </a:prstGeom>
          <a:solidFill>
            <a:schemeClr val="accent4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5" name="Cube 24"/>
          <p:cNvSpPr>
            <a:spLocks noChangeAspect="1"/>
          </p:cNvSpPr>
          <p:nvPr/>
        </p:nvSpPr>
        <p:spPr>
          <a:xfrm>
            <a:off x="1657729" y="2138163"/>
            <a:ext cx="225510" cy="203933"/>
          </a:xfrm>
          <a:prstGeom prst="cube">
            <a:avLst/>
          </a:prstGeom>
          <a:solidFill>
            <a:schemeClr val="accent4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6" name="Cube 25"/>
          <p:cNvSpPr>
            <a:spLocks noChangeAspect="1"/>
          </p:cNvSpPr>
          <p:nvPr/>
        </p:nvSpPr>
        <p:spPr>
          <a:xfrm>
            <a:off x="1374295" y="2138163"/>
            <a:ext cx="225510" cy="203933"/>
          </a:xfrm>
          <a:prstGeom prst="cube">
            <a:avLst/>
          </a:prstGeom>
          <a:solidFill>
            <a:schemeClr val="accent4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3" name="Cube 22"/>
          <p:cNvSpPr>
            <a:spLocks noChangeAspect="1"/>
          </p:cNvSpPr>
          <p:nvPr/>
        </p:nvSpPr>
        <p:spPr>
          <a:xfrm>
            <a:off x="2200280" y="2134293"/>
            <a:ext cx="225510" cy="203933"/>
          </a:xfrm>
          <a:prstGeom prst="cube">
            <a:avLst/>
          </a:prstGeom>
          <a:solidFill>
            <a:schemeClr val="accent4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7" name="Cube 26"/>
          <p:cNvSpPr>
            <a:spLocks noChangeAspect="1"/>
          </p:cNvSpPr>
          <p:nvPr/>
        </p:nvSpPr>
        <p:spPr>
          <a:xfrm>
            <a:off x="2464404" y="2127390"/>
            <a:ext cx="225510" cy="203933"/>
          </a:xfrm>
          <a:prstGeom prst="cube">
            <a:avLst/>
          </a:prstGeom>
          <a:solidFill>
            <a:schemeClr val="accent4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28" name="Group 27"/>
          <p:cNvGrpSpPr>
            <a:grpSpLocks noChangeAspect="1"/>
          </p:cNvGrpSpPr>
          <p:nvPr/>
        </p:nvGrpSpPr>
        <p:grpSpPr>
          <a:xfrm rot="5400000" flipH="1">
            <a:off x="6730655" y="1213194"/>
            <a:ext cx="272430" cy="2075141"/>
            <a:chOff x="7086600" y="1327908"/>
            <a:chExt cx="272430" cy="2075141"/>
          </a:xfrm>
          <a:solidFill>
            <a:schemeClr val="accent6"/>
          </a:solidFill>
        </p:grpSpPr>
        <p:sp>
          <p:nvSpPr>
            <p:cNvPr id="29" name="Cube 28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" name="Cube 29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1" name="Cube 30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2" name="Cube 31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3" name="Cube 32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4" name="Cube 33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5" name="Cube 34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6" name="Cube 35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7" name="Cube 36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8" name="Cube 37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39" name="Text Placeholder 3"/>
          <p:cNvSpPr txBox="1">
            <a:spLocks/>
          </p:cNvSpPr>
          <p:nvPr/>
        </p:nvSpPr>
        <p:spPr bwMode="auto">
          <a:xfrm>
            <a:off x="4343400" y="1428750"/>
            <a:ext cx="11430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9600" dirty="0">
                <a:solidFill>
                  <a:schemeClr val="accent2"/>
                </a:solidFill>
                <a:latin typeface="Orly's Font 2" pitchFamily="66" charset="0"/>
              </a:rPr>
              <a:t>=</a:t>
            </a:r>
          </a:p>
        </p:txBody>
      </p:sp>
      <p:sp>
        <p:nvSpPr>
          <p:cNvPr id="40" name="Text Placeholder 3"/>
          <p:cNvSpPr txBox="1">
            <a:spLocks/>
          </p:cNvSpPr>
          <p:nvPr/>
        </p:nvSpPr>
        <p:spPr bwMode="auto">
          <a:xfrm>
            <a:off x="1600200" y="2571750"/>
            <a:ext cx="1714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10 ones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1" name="Text Placeholder 3"/>
          <p:cNvSpPr txBox="1">
            <a:spLocks/>
          </p:cNvSpPr>
          <p:nvPr/>
        </p:nvSpPr>
        <p:spPr bwMode="auto">
          <a:xfrm>
            <a:off x="5943600" y="2571750"/>
            <a:ext cx="1943100" cy="559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Font typeface="Wingdings" pitchFamily="2" charset="2"/>
              <a:buNone/>
            </a:pPr>
            <a:r>
              <a:rPr lang="en-US" sz="2800" dirty="0" smtClean="0">
                <a:solidFill>
                  <a:srgbClr val="0078AE"/>
                </a:solidFill>
                <a:latin typeface="Orly's Font 2" pitchFamily="66" charset="0"/>
              </a:rPr>
              <a:t>1 ten stick</a:t>
            </a:r>
            <a:endParaRPr lang="en-US" sz="2800" dirty="0">
              <a:solidFill>
                <a:srgbClr val="0078AE"/>
              </a:solidFill>
              <a:latin typeface="Orly's Font 2" pitchFamily="66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1371600" y="1816060"/>
            <a:ext cx="1328743" cy="207803"/>
            <a:chOff x="1371600" y="1816060"/>
            <a:chExt cx="1328743" cy="207803"/>
          </a:xfrm>
        </p:grpSpPr>
        <p:sp>
          <p:nvSpPr>
            <p:cNvPr id="18" name="Cube 17"/>
            <p:cNvSpPr>
              <a:spLocks noChangeAspect="1"/>
            </p:cNvSpPr>
            <p:nvPr/>
          </p:nvSpPr>
          <p:spPr>
            <a:xfrm>
              <a:off x="2191794" y="1816060"/>
              <a:ext cx="225510" cy="203933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" name="Cube 18"/>
            <p:cNvSpPr>
              <a:spLocks noChangeAspect="1"/>
            </p:cNvSpPr>
            <p:nvPr/>
          </p:nvSpPr>
          <p:spPr>
            <a:xfrm>
              <a:off x="1924185" y="1819930"/>
              <a:ext cx="225510" cy="203933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" name="Cube 21"/>
            <p:cNvSpPr>
              <a:spLocks noChangeAspect="1"/>
            </p:cNvSpPr>
            <p:nvPr/>
          </p:nvSpPr>
          <p:spPr>
            <a:xfrm>
              <a:off x="2474833" y="1818039"/>
              <a:ext cx="225510" cy="203933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" name="Cube 20"/>
            <p:cNvSpPr>
              <a:spLocks noChangeAspect="1"/>
            </p:cNvSpPr>
            <p:nvPr/>
          </p:nvSpPr>
          <p:spPr>
            <a:xfrm>
              <a:off x="1371600" y="1819930"/>
              <a:ext cx="225510" cy="203933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" name="Cube 19"/>
            <p:cNvSpPr>
              <a:spLocks noChangeAspect="1"/>
            </p:cNvSpPr>
            <p:nvPr/>
          </p:nvSpPr>
          <p:spPr>
            <a:xfrm>
              <a:off x="1658124" y="1819930"/>
              <a:ext cx="225510" cy="203933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42" name="Text Placeholder 2"/>
          <p:cNvSpPr txBox="1">
            <a:spLocks/>
          </p:cNvSpPr>
          <p:nvPr/>
        </p:nvSpPr>
        <p:spPr bwMode="auto">
          <a:xfrm>
            <a:off x="412795" y="857250"/>
            <a:ext cx="8343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10 ones make 1 ten.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5552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19021E-6 -3.35289E-6 L 0.07602 -3.35289E-6 C 0.10986 -3.35289E-6 0.15221 0.01606 0.15221 0.02933 L 0.15221 0.0599 " pathEditMode="relative" rAng="0" ptsTypes="FfFF">
                                      <p:cBhvr>
                                        <p:cTn id="3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02" y="29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3" grpId="0" animBg="1"/>
      <p:bldP spid="27" grpId="0" animBg="1"/>
      <p:bldP spid="39" grpId="0"/>
      <p:bldP spid="40" grpId="0"/>
      <p:bldP spid="41" grpId="0"/>
      <p:bldP spid="42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" name="Group 255"/>
          <p:cNvGrpSpPr>
            <a:grpSpLocks noChangeAspect="1"/>
          </p:cNvGrpSpPr>
          <p:nvPr/>
        </p:nvGrpSpPr>
        <p:grpSpPr>
          <a:xfrm rot="5400000" flipH="1">
            <a:off x="2179252" y="2757671"/>
            <a:ext cx="225149" cy="2075141"/>
            <a:chOff x="7086600" y="1327908"/>
            <a:chExt cx="272430" cy="2075141"/>
          </a:xfrm>
          <a:solidFill>
            <a:schemeClr val="accent6"/>
          </a:solidFill>
        </p:grpSpPr>
        <p:sp>
          <p:nvSpPr>
            <p:cNvPr id="257" name="Cube 256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8" name="Cube 257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9" name="Cube 258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0" name="Cube 259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1" name="Cube 260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2" name="Cube 261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3" name="Cube 262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4" name="Cube 263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5" name="Cube 264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6" name="Cube 265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67" name="Group 266"/>
          <p:cNvGrpSpPr>
            <a:grpSpLocks noChangeAspect="1"/>
          </p:cNvGrpSpPr>
          <p:nvPr/>
        </p:nvGrpSpPr>
        <p:grpSpPr>
          <a:xfrm rot="5400000" flipH="1">
            <a:off x="2179252" y="2499214"/>
            <a:ext cx="225149" cy="2075141"/>
            <a:chOff x="7086600" y="1327908"/>
            <a:chExt cx="272430" cy="2075141"/>
          </a:xfrm>
          <a:solidFill>
            <a:schemeClr val="accent6"/>
          </a:solidFill>
        </p:grpSpPr>
        <p:sp>
          <p:nvSpPr>
            <p:cNvPr id="268" name="Cube 267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9" name="Cube 268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0" name="Cube 269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1" name="Cube 270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2" name="Cube 271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3" name="Cube 272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4" name="Cube 273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5" name="Cube 274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6" name="Cube 275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7" name="Cube 276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78" name="Group 277"/>
          <p:cNvGrpSpPr>
            <a:grpSpLocks noChangeAspect="1"/>
          </p:cNvGrpSpPr>
          <p:nvPr/>
        </p:nvGrpSpPr>
        <p:grpSpPr>
          <a:xfrm rot="5400000" flipH="1">
            <a:off x="2179251" y="2238589"/>
            <a:ext cx="225149" cy="2075141"/>
            <a:chOff x="7086600" y="1327908"/>
            <a:chExt cx="272430" cy="2075141"/>
          </a:xfrm>
          <a:solidFill>
            <a:schemeClr val="accent6"/>
          </a:solidFill>
        </p:grpSpPr>
        <p:sp>
          <p:nvSpPr>
            <p:cNvPr id="279" name="Cube 278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0" name="Cube 279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1" name="Cube 280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2" name="Cube 281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3" name="Cube 282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4" name="Cube 283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5" name="Cube 284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6" name="Cube 285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7" name="Cube 286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8" name="Cube 287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289" name="TextBox 288"/>
          <p:cNvSpPr txBox="1"/>
          <p:nvPr/>
        </p:nvSpPr>
        <p:spPr>
          <a:xfrm>
            <a:off x="1138404" y="3144455"/>
            <a:ext cx="152616" cy="523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800" dirty="0" smtClean="0">
              <a:latin typeface="Orly's Font" pitchFamily="66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290" name="Group 289"/>
          <p:cNvGrpSpPr>
            <a:grpSpLocks noChangeAspect="1"/>
          </p:cNvGrpSpPr>
          <p:nvPr/>
        </p:nvGrpSpPr>
        <p:grpSpPr>
          <a:xfrm rot="5400000" flipH="1">
            <a:off x="2179253" y="1981297"/>
            <a:ext cx="225149" cy="2075141"/>
            <a:chOff x="7086600" y="1327908"/>
            <a:chExt cx="272430" cy="2075141"/>
          </a:xfrm>
          <a:solidFill>
            <a:schemeClr val="accent6"/>
          </a:solidFill>
        </p:grpSpPr>
        <p:sp>
          <p:nvSpPr>
            <p:cNvPr id="291" name="Cube 290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2" name="Cube 291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3" name="Cube 292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4" name="Cube 293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5" name="Cube 294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6" name="Cube 295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7" name="Cube 296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8" name="Cube 297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9" name="Cube 298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0" name="Cube 299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301" name="Group 300"/>
          <p:cNvGrpSpPr>
            <a:grpSpLocks noChangeAspect="1"/>
          </p:cNvGrpSpPr>
          <p:nvPr/>
        </p:nvGrpSpPr>
        <p:grpSpPr>
          <a:xfrm rot="5400000" flipH="1">
            <a:off x="2179252" y="1724263"/>
            <a:ext cx="225149" cy="2075141"/>
            <a:chOff x="7086600" y="1327908"/>
            <a:chExt cx="272430" cy="2075141"/>
          </a:xfrm>
          <a:solidFill>
            <a:schemeClr val="accent6"/>
          </a:solidFill>
        </p:grpSpPr>
        <p:sp>
          <p:nvSpPr>
            <p:cNvPr id="302" name="Cube 301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3" name="Cube 302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4" name="Cube 303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5" name="Cube 304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6" name="Cube 305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7" name="Cube 306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8" name="Cube 307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9" name="Cube 308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10" name="Cube 309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11" name="Cube 310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39" name="Text Placeholder 3"/>
          <p:cNvSpPr txBox="1">
            <a:spLocks/>
          </p:cNvSpPr>
          <p:nvPr/>
        </p:nvSpPr>
        <p:spPr bwMode="auto">
          <a:xfrm>
            <a:off x="4127966" y="1699331"/>
            <a:ext cx="9144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9600" dirty="0">
                <a:solidFill>
                  <a:schemeClr val="accent2"/>
                </a:solidFill>
                <a:latin typeface="Orly's Font 2" pitchFamily="66" charset="0"/>
              </a:rPr>
              <a:t>=</a:t>
            </a:r>
          </a:p>
        </p:txBody>
      </p:sp>
      <p:sp>
        <p:nvSpPr>
          <p:cNvPr id="42" name="Text Placeholder 3"/>
          <p:cNvSpPr txBox="1">
            <a:spLocks/>
          </p:cNvSpPr>
          <p:nvPr/>
        </p:nvSpPr>
        <p:spPr bwMode="auto">
          <a:xfrm>
            <a:off x="1479772" y="4087258"/>
            <a:ext cx="1714500" cy="559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Font typeface="Wingdings" pitchFamily="2" charset="2"/>
              <a:buNone/>
            </a:pPr>
            <a:r>
              <a:rPr lang="en-US" sz="2800" dirty="0" smtClean="0">
                <a:solidFill>
                  <a:srgbClr val="0078AE"/>
                </a:solidFill>
                <a:latin typeface="Orly's Font 2" pitchFamily="66" charset="0"/>
              </a:rPr>
              <a:t>10 tens</a:t>
            </a:r>
            <a:endParaRPr lang="en-US" sz="2800" dirty="0">
              <a:solidFill>
                <a:srgbClr val="0078AE"/>
              </a:solidFill>
              <a:latin typeface="Orly's Font 2" pitchFamily="66" charset="0"/>
            </a:endParaRPr>
          </a:p>
        </p:txBody>
      </p:sp>
      <p:grpSp>
        <p:nvGrpSpPr>
          <p:cNvPr id="88" name="Group 87"/>
          <p:cNvGrpSpPr>
            <a:grpSpLocks noChangeAspect="1"/>
          </p:cNvGrpSpPr>
          <p:nvPr/>
        </p:nvGrpSpPr>
        <p:grpSpPr>
          <a:xfrm rot="5400000" flipH="1">
            <a:off x="2177720" y="1464843"/>
            <a:ext cx="225149" cy="2075141"/>
            <a:chOff x="7086600" y="1327908"/>
            <a:chExt cx="272430" cy="2075141"/>
          </a:xfrm>
          <a:solidFill>
            <a:schemeClr val="accent6"/>
          </a:solidFill>
        </p:grpSpPr>
        <p:sp>
          <p:nvSpPr>
            <p:cNvPr id="89" name="Cube 88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0" name="Cube 89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1" name="Cube 90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2" name="Cube 91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3" name="Cube 92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4" name="Cube 93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5" name="Cube 94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6" name="Cube 95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7" name="Cube 96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8" name="Cube 97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99" name="Group 98"/>
          <p:cNvGrpSpPr>
            <a:grpSpLocks noChangeAspect="1"/>
          </p:cNvGrpSpPr>
          <p:nvPr/>
        </p:nvGrpSpPr>
        <p:grpSpPr>
          <a:xfrm rot="5400000" flipH="1">
            <a:off x="2177720" y="1206386"/>
            <a:ext cx="225149" cy="2075141"/>
            <a:chOff x="7086600" y="1327908"/>
            <a:chExt cx="272430" cy="2075141"/>
          </a:xfrm>
          <a:solidFill>
            <a:schemeClr val="accent6"/>
          </a:solidFill>
        </p:grpSpPr>
        <p:sp>
          <p:nvSpPr>
            <p:cNvPr id="100" name="Cube 99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1" name="Cube 100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2" name="Cube 101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3" name="Cube 102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4" name="Cube 103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5" name="Cube 104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6" name="Cube 105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7" name="Cube 106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8" name="Cube 107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9" name="Cube 108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10" name="Group 109"/>
          <p:cNvGrpSpPr>
            <a:grpSpLocks noChangeAspect="1"/>
          </p:cNvGrpSpPr>
          <p:nvPr/>
        </p:nvGrpSpPr>
        <p:grpSpPr>
          <a:xfrm rot="5400000" flipH="1">
            <a:off x="2177719" y="945761"/>
            <a:ext cx="225149" cy="2075141"/>
            <a:chOff x="7086600" y="1327908"/>
            <a:chExt cx="272430" cy="2075141"/>
          </a:xfrm>
          <a:solidFill>
            <a:schemeClr val="accent6"/>
          </a:solidFill>
        </p:grpSpPr>
        <p:sp>
          <p:nvSpPr>
            <p:cNvPr id="111" name="Cube 110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2" name="Cube 111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3" name="Cube 112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4" name="Cube 113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5" name="Cube 114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6" name="Cube 115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7" name="Cube 116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8" name="Cube 117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9" name="Cube 118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0" name="Cube 119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21" name="TextBox 120"/>
          <p:cNvSpPr txBox="1"/>
          <p:nvPr/>
        </p:nvSpPr>
        <p:spPr>
          <a:xfrm>
            <a:off x="1136872" y="1851627"/>
            <a:ext cx="152616" cy="523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800" dirty="0" smtClean="0">
              <a:latin typeface="Orly's Font" pitchFamily="66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122" name="Group 121"/>
          <p:cNvGrpSpPr>
            <a:grpSpLocks noChangeAspect="1"/>
          </p:cNvGrpSpPr>
          <p:nvPr/>
        </p:nvGrpSpPr>
        <p:grpSpPr>
          <a:xfrm rot="5400000" flipH="1">
            <a:off x="2177721" y="688469"/>
            <a:ext cx="225149" cy="2075141"/>
            <a:chOff x="7086600" y="1327908"/>
            <a:chExt cx="272430" cy="2075141"/>
          </a:xfrm>
          <a:solidFill>
            <a:schemeClr val="accent6"/>
          </a:solidFill>
        </p:grpSpPr>
        <p:sp>
          <p:nvSpPr>
            <p:cNvPr id="123" name="Cube 122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4" name="Cube 123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5" name="Cube 124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6" name="Cube 125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7" name="Cube 126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8" name="Cube 127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9" name="Cube 128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0" name="Cube 129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1" name="Cube 130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2" name="Cube 131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33" name="Group 132"/>
          <p:cNvGrpSpPr>
            <a:grpSpLocks noChangeAspect="1"/>
          </p:cNvGrpSpPr>
          <p:nvPr/>
        </p:nvGrpSpPr>
        <p:grpSpPr>
          <a:xfrm rot="5400000" flipH="1">
            <a:off x="2177720" y="431435"/>
            <a:ext cx="225149" cy="2075141"/>
            <a:chOff x="7086600" y="1327908"/>
            <a:chExt cx="272430" cy="2075141"/>
          </a:xfrm>
          <a:solidFill>
            <a:schemeClr val="accent6"/>
          </a:solidFill>
        </p:grpSpPr>
        <p:sp>
          <p:nvSpPr>
            <p:cNvPr id="134" name="Cube 133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5" name="Cube 134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6" name="Cube 135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7" name="Cube 136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8" name="Cube 137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9" name="Cube 138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0" name="Cube 139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1" name="Cube 140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2" name="Cube 141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3" name="Cube 142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44" name="Group 143"/>
          <p:cNvGrpSpPr/>
          <p:nvPr/>
        </p:nvGrpSpPr>
        <p:grpSpPr>
          <a:xfrm>
            <a:off x="5499565" y="1314450"/>
            <a:ext cx="2878401" cy="2711258"/>
            <a:chOff x="-2857500" y="-82558"/>
            <a:chExt cx="2686500" cy="2655218"/>
          </a:xfrm>
        </p:grpSpPr>
        <p:grpSp>
          <p:nvGrpSpPr>
            <p:cNvPr id="145" name="Group 144"/>
            <p:cNvGrpSpPr/>
            <p:nvPr/>
          </p:nvGrpSpPr>
          <p:grpSpPr>
            <a:xfrm>
              <a:off x="-2857500" y="-79828"/>
              <a:ext cx="342900" cy="2652488"/>
              <a:chOff x="-1257300" y="-80738"/>
              <a:chExt cx="342900" cy="2652488"/>
            </a:xfrm>
          </p:grpSpPr>
          <p:sp>
            <p:nvSpPr>
              <p:cNvPr id="245" name="Cube 244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6" name="Cube 245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7" name="Cube 246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8" name="Cube 247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9" name="Cube 248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0" name="Cube 249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1" name="Cube 250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2" name="Cube 251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3" name="Cube 252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4" name="Cube 253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6" name="Group 145"/>
            <p:cNvGrpSpPr/>
            <p:nvPr/>
          </p:nvGrpSpPr>
          <p:grpSpPr>
            <a:xfrm>
              <a:off x="-2594880" y="-80738"/>
              <a:ext cx="342900" cy="2652488"/>
              <a:chOff x="-1257300" y="-80738"/>
              <a:chExt cx="342900" cy="2652488"/>
            </a:xfrm>
          </p:grpSpPr>
          <p:sp>
            <p:nvSpPr>
              <p:cNvPr id="235" name="Cube 234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6" name="Cube 235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7" name="Cube 236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8" name="Cube 237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9" name="Cube 238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0" name="Cube 239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1" name="Cube 240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2" name="Cube 241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3" name="Cube 242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4" name="Cube 243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7" name="Group 146"/>
            <p:cNvGrpSpPr/>
            <p:nvPr/>
          </p:nvGrpSpPr>
          <p:grpSpPr>
            <a:xfrm>
              <a:off x="-2343600" y="-80738"/>
              <a:ext cx="342900" cy="2652488"/>
              <a:chOff x="-1257300" y="-80738"/>
              <a:chExt cx="342900" cy="2652488"/>
            </a:xfrm>
          </p:grpSpPr>
          <p:sp>
            <p:nvSpPr>
              <p:cNvPr id="225" name="Cube 224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6" name="Cube 225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7" name="Cube 226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8" name="Cube 227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9" name="Cube 228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0" name="Cube 229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1" name="Cube 230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2" name="Cube 231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3" name="Cube 232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4" name="Cube 233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8" name="Group 147"/>
            <p:cNvGrpSpPr/>
            <p:nvPr/>
          </p:nvGrpSpPr>
          <p:grpSpPr>
            <a:xfrm>
              <a:off x="-2080980" y="-81648"/>
              <a:ext cx="342900" cy="2652488"/>
              <a:chOff x="-1257300" y="-80738"/>
              <a:chExt cx="342900" cy="2652488"/>
            </a:xfrm>
          </p:grpSpPr>
          <p:sp>
            <p:nvSpPr>
              <p:cNvPr id="215" name="Cube 214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6" name="Cube 215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7" name="Cube 216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8" name="Cube 217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9" name="Cube 218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0" name="Cube 219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1" name="Cube 220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2" name="Cube 221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3" name="Cube 222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4" name="Cube 223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9" name="Group 148"/>
            <p:cNvGrpSpPr/>
            <p:nvPr/>
          </p:nvGrpSpPr>
          <p:grpSpPr>
            <a:xfrm>
              <a:off x="-1816560" y="-80738"/>
              <a:ext cx="342900" cy="2652488"/>
              <a:chOff x="-1257300" y="-80738"/>
              <a:chExt cx="342900" cy="2652488"/>
            </a:xfrm>
          </p:grpSpPr>
          <p:sp>
            <p:nvSpPr>
              <p:cNvPr id="205" name="Cube 204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6" name="Cube 205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7" name="Cube 206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8" name="Cube 207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9" name="Cube 208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0" name="Cube 209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1" name="Cube 210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2" name="Cube 211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3" name="Cube 212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4" name="Cube 213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0" name="Group 149"/>
            <p:cNvGrpSpPr/>
            <p:nvPr/>
          </p:nvGrpSpPr>
          <p:grpSpPr>
            <a:xfrm>
              <a:off x="-1553940" y="-81648"/>
              <a:ext cx="342900" cy="2652488"/>
              <a:chOff x="-1257300" y="-80738"/>
              <a:chExt cx="342900" cy="2652488"/>
            </a:xfrm>
          </p:grpSpPr>
          <p:sp>
            <p:nvSpPr>
              <p:cNvPr id="195" name="Cube 194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6" name="Cube 195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7" name="Cube 196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8" name="Cube 197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9" name="Cube 198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0" name="Cube 199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1" name="Cube 200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2" name="Cube 201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3" name="Cube 202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4" name="Cube 203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1" name="Group 150"/>
            <p:cNvGrpSpPr/>
            <p:nvPr/>
          </p:nvGrpSpPr>
          <p:grpSpPr>
            <a:xfrm>
              <a:off x="-1302660" y="-81648"/>
              <a:ext cx="342900" cy="2652488"/>
              <a:chOff x="-1257300" y="-80738"/>
              <a:chExt cx="342900" cy="2652488"/>
            </a:xfrm>
          </p:grpSpPr>
          <p:sp>
            <p:nvSpPr>
              <p:cNvPr id="185" name="Cube 184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6" name="Cube 185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7" name="Cube 186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8" name="Cube 187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9" name="Cube 188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0" name="Cube 189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1" name="Cube 190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2" name="Cube 191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3" name="Cube 192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4" name="Cube 193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2" name="Group 151"/>
            <p:cNvGrpSpPr/>
            <p:nvPr/>
          </p:nvGrpSpPr>
          <p:grpSpPr>
            <a:xfrm>
              <a:off x="-1040040" y="-82558"/>
              <a:ext cx="342900" cy="2652488"/>
              <a:chOff x="-1257300" y="-80738"/>
              <a:chExt cx="342900" cy="2652488"/>
            </a:xfrm>
          </p:grpSpPr>
          <p:sp>
            <p:nvSpPr>
              <p:cNvPr id="175" name="Cube 174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6" name="Cube 175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7" name="Cube 176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8" name="Cube 177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9" name="Cube 178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0" name="Cube 179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1" name="Cube 180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2" name="Cube 181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3" name="Cube 182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4" name="Cube 183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3" name="Group 152"/>
            <p:cNvGrpSpPr/>
            <p:nvPr/>
          </p:nvGrpSpPr>
          <p:grpSpPr>
            <a:xfrm>
              <a:off x="-776520" y="-80738"/>
              <a:ext cx="342900" cy="2652488"/>
              <a:chOff x="-1257300" y="-80738"/>
              <a:chExt cx="342900" cy="2652488"/>
            </a:xfrm>
          </p:grpSpPr>
          <p:sp>
            <p:nvSpPr>
              <p:cNvPr id="165" name="Cube 164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6" name="Cube 165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7" name="Cube 166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8" name="Cube 167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" name="Cube 168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0" name="Cube 169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1" name="Cube 170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2" name="Cube 171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3" name="Cube 172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4" name="Cube 173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4" name="Group 153"/>
            <p:cNvGrpSpPr/>
            <p:nvPr/>
          </p:nvGrpSpPr>
          <p:grpSpPr>
            <a:xfrm>
              <a:off x="-513900" y="-81648"/>
              <a:ext cx="342900" cy="2652488"/>
              <a:chOff x="-1257300" y="-80738"/>
              <a:chExt cx="342900" cy="2652488"/>
            </a:xfrm>
          </p:grpSpPr>
          <p:sp>
            <p:nvSpPr>
              <p:cNvPr id="155" name="Cube 154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6" name="Cube 155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" name="Cube 156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8" name="Cube 157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" name="Cube 158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0" name="Cube 159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1" name="Cube 160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2" name="Cube 161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3" name="Cube 162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4" name="Cube 163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55" name="Text Placeholder 3"/>
          <p:cNvSpPr txBox="1">
            <a:spLocks/>
          </p:cNvSpPr>
          <p:nvPr/>
        </p:nvSpPr>
        <p:spPr bwMode="auto">
          <a:xfrm>
            <a:off x="5823172" y="4087258"/>
            <a:ext cx="2057400" cy="559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Font typeface="Wingdings" pitchFamily="2" charset="2"/>
              <a:buNone/>
            </a:pPr>
            <a:r>
              <a:rPr lang="en-US" sz="2800" dirty="0" smtClean="0">
                <a:solidFill>
                  <a:srgbClr val="0078AE"/>
                </a:solidFill>
                <a:latin typeface="Orly's Font 2" pitchFamily="66" charset="0"/>
              </a:rPr>
              <a:t>1 hundred</a:t>
            </a:r>
            <a:endParaRPr lang="en-US" sz="2800" dirty="0">
              <a:solidFill>
                <a:srgbClr val="0078AE"/>
              </a:solidFill>
              <a:latin typeface="Orly's Font 2" pitchFamily="66" charset="0"/>
            </a:endParaRPr>
          </a:p>
        </p:txBody>
      </p:sp>
      <p:sp>
        <p:nvSpPr>
          <p:cNvPr id="312" name="Text Placeholder 2"/>
          <p:cNvSpPr txBox="1">
            <a:spLocks/>
          </p:cNvSpPr>
          <p:nvPr/>
        </p:nvSpPr>
        <p:spPr bwMode="auto">
          <a:xfrm>
            <a:off x="412795" y="742950"/>
            <a:ext cx="8343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10 tens make 1 hundred.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7556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1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1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" dur="2000" fill="hold"/>
                                        <p:tgtEl>
                                          <p:spTgt spid="25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0" dur="2000" fill="hold"/>
                                        <p:tgtEl>
                                          <p:spTgt spid="26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2" dur="2000" fill="hold"/>
                                        <p:tgtEl>
                                          <p:spTgt spid="27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6" presetClass="emph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3"/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54" dur="2000" fill="hold"/>
                                        <p:tgtEl>
                                          <p:spTgt spid="28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6" dur="2000" fill="hold"/>
                                        <p:tgtEl>
                                          <p:spTgt spid="29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8" dur="2000" fill="hold"/>
                                        <p:tgtEl>
                                          <p:spTgt spid="30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0" dur="2000" fill="hold"/>
                                        <p:tgtEl>
                                          <p:spTgt spid="8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2" dur="2000" fill="hold"/>
                                        <p:tgtEl>
                                          <p:spTgt spid="9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4" dur="2000" fill="hold"/>
                                        <p:tgtEl>
                                          <p:spTgt spid="1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6" presetClass="emph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5"/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66" dur="2000" fill="hold"/>
                                        <p:tgtEl>
                                          <p:spTgt spid="12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8" dur="2000" fill="hold"/>
                                        <p:tgtEl>
                                          <p:spTgt spid="12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0" dur="2000" fill="hold"/>
                                        <p:tgtEl>
                                          <p:spTgt spid="13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9" grpId="0"/>
      <p:bldP spid="289" grpId="1"/>
      <p:bldP spid="39" grpId="0"/>
      <p:bldP spid="42" grpId="0"/>
      <p:bldP spid="121" grpId="0"/>
      <p:bldP spid="121" grpId="1"/>
      <p:bldP spid="255" grpId="0"/>
      <p:bldP spid="312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/>
          <p:cNvSpPr txBox="1">
            <a:spLocks/>
          </p:cNvSpPr>
          <p:nvPr/>
        </p:nvSpPr>
        <p:spPr bwMode="auto">
          <a:xfrm>
            <a:off x="342900" y="742950"/>
            <a:ext cx="842391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How many hundreds make a thousand?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557" name="Text Placeholder 3"/>
          <p:cNvSpPr txBox="1">
            <a:spLocks/>
          </p:cNvSpPr>
          <p:nvPr/>
        </p:nvSpPr>
        <p:spPr bwMode="auto">
          <a:xfrm>
            <a:off x="1143000" y="3486150"/>
            <a:ext cx="2514600" cy="559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Font typeface="Wingdings" pitchFamily="2" charset="2"/>
              <a:buNone/>
            </a:pPr>
            <a:r>
              <a:rPr lang="en-US" sz="2800" dirty="0" smtClean="0">
                <a:solidFill>
                  <a:srgbClr val="0078AE"/>
                </a:solidFill>
                <a:latin typeface="Orly's Font 2" pitchFamily="66" charset="0"/>
              </a:rPr>
              <a:t>10 hundreds</a:t>
            </a:r>
          </a:p>
        </p:txBody>
      </p:sp>
      <p:sp>
        <p:nvSpPr>
          <p:cNvPr id="1558" name="Text Placeholder 3"/>
          <p:cNvSpPr txBox="1">
            <a:spLocks/>
          </p:cNvSpPr>
          <p:nvPr/>
        </p:nvSpPr>
        <p:spPr bwMode="auto">
          <a:xfrm>
            <a:off x="4229100" y="1657350"/>
            <a:ext cx="9144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9600" dirty="0">
                <a:solidFill>
                  <a:schemeClr val="accent2"/>
                </a:solidFill>
                <a:latin typeface="Orly's Font 2" pitchFamily="66" charset="0"/>
              </a:rPr>
              <a:t>=</a:t>
            </a:r>
          </a:p>
        </p:txBody>
      </p:sp>
      <p:grpSp>
        <p:nvGrpSpPr>
          <p:cNvPr id="2780" name="Group 2779"/>
          <p:cNvGrpSpPr/>
          <p:nvPr/>
        </p:nvGrpSpPr>
        <p:grpSpPr>
          <a:xfrm>
            <a:off x="5829300" y="1642105"/>
            <a:ext cx="1632420" cy="1615445"/>
            <a:chOff x="5732280" y="2513305"/>
            <a:chExt cx="1632420" cy="1615445"/>
          </a:xfrm>
          <a:solidFill>
            <a:schemeClr val="accent3"/>
          </a:solidFill>
        </p:grpSpPr>
        <p:grpSp>
          <p:nvGrpSpPr>
            <p:cNvPr id="2114" name="Group 2113"/>
            <p:cNvGrpSpPr/>
            <p:nvPr/>
          </p:nvGrpSpPr>
          <p:grpSpPr>
            <a:xfrm>
              <a:off x="6114133" y="2513305"/>
              <a:ext cx="1250567" cy="1236005"/>
              <a:chOff x="-2857500" y="-82558"/>
              <a:chExt cx="2686500" cy="2655218"/>
            </a:xfrm>
            <a:grpFill/>
          </p:grpSpPr>
          <p:grpSp>
            <p:nvGrpSpPr>
              <p:cNvPr id="2115" name="Group 2114"/>
              <p:cNvGrpSpPr/>
              <p:nvPr/>
            </p:nvGrpSpPr>
            <p:grpSpPr>
              <a:xfrm>
                <a:off x="-2857500" y="-7982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215" name="Cube 2214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16" name="Cube 2215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17" name="Cube 2216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18" name="Cube 2217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19" name="Cube 2218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20" name="Cube 2219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21" name="Cube 2220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22" name="Cube 2221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23" name="Cube 2222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24" name="Cube 2223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116" name="Group 2115"/>
              <p:cNvGrpSpPr/>
              <p:nvPr/>
            </p:nvGrpSpPr>
            <p:grpSpPr>
              <a:xfrm>
                <a:off x="-259488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205" name="Cube 2204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06" name="Cube 2205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07" name="Cube 2206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08" name="Cube 2207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09" name="Cube 2208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10" name="Cube 2209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11" name="Cube 2210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12" name="Cube 2211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13" name="Cube 2212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14" name="Cube 2213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117" name="Group 2116"/>
              <p:cNvGrpSpPr/>
              <p:nvPr/>
            </p:nvGrpSpPr>
            <p:grpSpPr>
              <a:xfrm>
                <a:off x="-234360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195" name="Cube 2194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96" name="Cube 2195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97" name="Cube 2196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98" name="Cube 2197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99" name="Cube 2198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00" name="Cube 2199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01" name="Cube 2200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02" name="Cube 2201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03" name="Cube 2202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04" name="Cube 2203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118" name="Group 2117"/>
              <p:cNvGrpSpPr/>
              <p:nvPr/>
            </p:nvGrpSpPr>
            <p:grpSpPr>
              <a:xfrm>
                <a:off x="-208098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185" name="Cube 2184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86" name="Cube 2185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87" name="Cube 2186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88" name="Cube 2187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89" name="Cube 2188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90" name="Cube 2189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91" name="Cube 2190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92" name="Cube 2191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93" name="Cube 2192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94" name="Cube 2193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119" name="Group 2118"/>
              <p:cNvGrpSpPr/>
              <p:nvPr/>
            </p:nvGrpSpPr>
            <p:grpSpPr>
              <a:xfrm>
                <a:off x="-181656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175" name="Cube 2174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76" name="Cube 2175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77" name="Cube 2176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78" name="Cube 2177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79" name="Cube 2178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80" name="Cube 2179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81" name="Cube 2180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82" name="Cube 2181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83" name="Cube 2182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84" name="Cube 2183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120" name="Group 2119"/>
              <p:cNvGrpSpPr/>
              <p:nvPr/>
            </p:nvGrpSpPr>
            <p:grpSpPr>
              <a:xfrm>
                <a:off x="-155394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165" name="Cube 2164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66" name="Cube 2165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67" name="Cube 2166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68" name="Cube 2167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69" name="Cube 2168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70" name="Cube 2169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71" name="Cube 2170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72" name="Cube 2171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73" name="Cube 2172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74" name="Cube 2173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121" name="Group 2120"/>
              <p:cNvGrpSpPr/>
              <p:nvPr/>
            </p:nvGrpSpPr>
            <p:grpSpPr>
              <a:xfrm>
                <a:off x="-130266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155" name="Cube 2154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56" name="Cube 2155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57" name="Cube 2156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58" name="Cube 2157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59" name="Cube 2158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60" name="Cube 2159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61" name="Cube 2160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62" name="Cube 2161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63" name="Cube 2162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64" name="Cube 2163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122" name="Group 2121"/>
              <p:cNvGrpSpPr/>
              <p:nvPr/>
            </p:nvGrpSpPr>
            <p:grpSpPr>
              <a:xfrm>
                <a:off x="-1040040" y="-8255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145" name="Cube 2144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46" name="Cube 2145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47" name="Cube 2146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48" name="Cube 2147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49" name="Cube 2148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50" name="Cube 2149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51" name="Cube 2150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52" name="Cube 2151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53" name="Cube 2152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54" name="Cube 2153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123" name="Group 2122"/>
              <p:cNvGrpSpPr/>
              <p:nvPr/>
            </p:nvGrpSpPr>
            <p:grpSpPr>
              <a:xfrm>
                <a:off x="-77652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135" name="Cube 2134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36" name="Cube 2135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37" name="Cube 2136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38" name="Cube 2137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39" name="Cube 2138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40" name="Cube 2139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41" name="Cube 2140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42" name="Cube 2141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43" name="Cube 2142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44" name="Cube 2143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124" name="Group 2123"/>
              <p:cNvGrpSpPr/>
              <p:nvPr/>
            </p:nvGrpSpPr>
            <p:grpSpPr>
              <a:xfrm>
                <a:off x="-51390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125" name="Cube 2124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26" name="Cube 2125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27" name="Cube 2126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28" name="Cube 2127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29" name="Cube 2128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30" name="Cube 2129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31" name="Cube 2130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32" name="Cube 2131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33" name="Cube 2132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34" name="Cube 2133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003" name="Group 2002"/>
            <p:cNvGrpSpPr/>
            <p:nvPr/>
          </p:nvGrpSpPr>
          <p:grpSpPr>
            <a:xfrm>
              <a:off x="6070860" y="2554830"/>
              <a:ext cx="1250567" cy="1236005"/>
              <a:chOff x="-2857500" y="-82558"/>
              <a:chExt cx="2686500" cy="2655218"/>
            </a:xfrm>
            <a:grpFill/>
          </p:grpSpPr>
          <p:grpSp>
            <p:nvGrpSpPr>
              <p:cNvPr id="2004" name="Group 2003"/>
              <p:cNvGrpSpPr/>
              <p:nvPr/>
            </p:nvGrpSpPr>
            <p:grpSpPr>
              <a:xfrm>
                <a:off x="-2857500" y="-7982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104" name="Cube 2103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05" name="Cube 2104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06" name="Cube 2105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07" name="Cube 2106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08" name="Cube 2107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09" name="Cube 2108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10" name="Cube 2109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11" name="Cube 2110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12" name="Cube 2111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13" name="Cube 2112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005" name="Group 2004"/>
              <p:cNvGrpSpPr/>
              <p:nvPr/>
            </p:nvGrpSpPr>
            <p:grpSpPr>
              <a:xfrm>
                <a:off x="-259488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094" name="Cube 2093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95" name="Cube 2094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96" name="Cube 2095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97" name="Cube 2096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98" name="Cube 2097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99" name="Cube 2098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00" name="Cube 2099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01" name="Cube 2100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02" name="Cube 2101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03" name="Cube 2102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006" name="Group 2005"/>
              <p:cNvGrpSpPr/>
              <p:nvPr/>
            </p:nvGrpSpPr>
            <p:grpSpPr>
              <a:xfrm>
                <a:off x="-234360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084" name="Cube 2083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85" name="Cube 2084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86" name="Cube 2085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87" name="Cube 2086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88" name="Cube 2087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89" name="Cube 2088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90" name="Cube 2089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91" name="Cube 2090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92" name="Cube 2091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93" name="Cube 2092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007" name="Group 2006"/>
              <p:cNvGrpSpPr/>
              <p:nvPr/>
            </p:nvGrpSpPr>
            <p:grpSpPr>
              <a:xfrm>
                <a:off x="-208098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074" name="Cube 2073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75" name="Cube 2074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76" name="Cube 2075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77" name="Cube 2076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78" name="Cube 2077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79" name="Cube 2078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80" name="Cube 2079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81" name="Cube 2080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82" name="Cube 2081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83" name="Cube 2082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008" name="Group 2007"/>
              <p:cNvGrpSpPr/>
              <p:nvPr/>
            </p:nvGrpSpPr>
            <p:grpSpPr>
              <a:xfrm>
                <a:off x="-181656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064" name="Cube 2063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65" name="Cube 2064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66" name="Cube 2065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67" name="Cube 2066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68" name="Cube 2067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69" name="Cube 2068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70" name="Cube 2069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71" name="Cube 2070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72" name="Cube 2071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73" name="Cube 2072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009" name="Group 2008"/>
              <p:cNvGrpSpPr/>
              <p:nvPr/>
            </p:nvGrpSpPr>
            <p:grpSpPr>
              <a:xfrm>
                <a:off x="-155394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054" name="Cube 2053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55" name="Cube 2054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56" name="Cube 2055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57" name="Cube 2056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58" name="Cube 2057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59" name="Cube 2058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60" name="Cube 2059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61" name="Cube 2060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62" name="Cube 2061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63" name="Cube 2062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010" name="Group 2009"/>
              <p:cNvGrpSpPr/>
              <p:nvPr/>
            </p:nvGrpSpPr>
            <p:grpSpPr>
              <a:xfrm>
                <a:off x="-130266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044" name="Cube 2043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45" name="Cube 2044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46" name="Cube 2045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47" name="Cube 2046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48" name="Cube 2047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49" name="Cube 2048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50" name="Cube 2049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51" name="Cube 2050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52" name="Cube 2051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53" name="Cube 2052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011" name="Group 2010"/>
              <p:cNvGrpSpPr/>
              <p:nvPr/>
            </p:nvGrpSpPr>
            <p:grpSpPr>
              <a:xfrm>
                <a:off x="-1040040" y="-8255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034" name="Cube 2033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35" name="Cube 2034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36" name="Cube 2035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37" name="Cube 2036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38" name="Cube 2037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39" name="Cube 2038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40" name="Cube 2039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41" name="Cube 2040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42" name="Cube 2041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43" name="Cube 2042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012" name="Group 2011"/>
              <p:cNvGrpSpPr/>
              <p:nvPr/>
            </p:nvGrpSpPr>
            <p:grpSpPr>
              <a:xfrm>
                <a:off x="-77652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024" name="Cube 2023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25" name="Cube 2024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26" name="Cube 2025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27" name="Cube 2026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28" name="Cube 2027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29" name="Cube 2028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30" name="Cube 2029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31" name="Cube 2030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32" name="Cube 2031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33" name="Cube 2032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013" name="Group 2012"/>
              <p:cNvGrpSpPr/>
              <p:nvPr/>
            </p:nvGrpSpPr>
            <p:grpSpPr>
              <a:xfrm>
                <a:off x="-51390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014" name="Cube 2013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15" name="Cube 2014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16" name="Cube 2015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17" name="Cube 2016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18" name="Cube 2017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19" name="Cube 2018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20" name="Cube 2019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21" name="Cube 2020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22" name="Cube 2021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23" name="Cube 2022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892" name="Group 1891"/>
            <p:cNvGrpSpPr/>
            <p:nvPr/>
          </p:nvGrpSpPr>
          <p:grpSpPr>
            <a:xfrm>
              <a:off x="6030104" y="2595242"/>
              <a:ext cx="1250567" cy="1236005"/>
              <a:chOff x="-2857500" y="-82558"/>
              <a:chExt cx="2686500" cy="2655218"/>
            </a:xfrm>
            <a:grpFill/>
          </p:grpSpPr>
          <p:grpSp>
            <p:nvGrpSpPr>
              <p:cNvPr id="1893" name="Group 1892"/>
              <p:cNvGrpSpPr/>
              <p:nvPr/>
            </p:nvGrpSpPr>
            <p:grpSpPr>
              <a:xfrm>
                <a:off x="-2857500" y="-7982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993" name="Cube 199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94" name="Cube 199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95" name="Cube 199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96" name="Cube 199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97" name="Cube 199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98" name="Cube 199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99" name="Cube 199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00" name="Cube 199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01" name="Cube 200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02" name="Cube 200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894" name="Group 1893"/>
              <p:cNvGrpSpPr/>
              <p:nvPr/>
            </p:nvGrpSpPr>
            <p:grpSpPr>
              <a:xfrm>
                <a:off x="-259488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983" name="Cube 198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84" name="Cube 198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85" name="Cube 198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86" name="Cube 198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87" name="Cube 198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88" name="Cube 198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89" name="Cube 198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90" name="Cube 198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91" name="Cube 199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92" name="Cube 199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895" name="Group 1894"/>
              <p:cNvGrpSpPr/>
              <p:nvPr/>
            </p:nvGrpSpPr>
            <p:grpSpPr>
              <a:xfrm>
                <a:off x="-234360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973" name="Cube 197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74" name="Cube 197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75" name="Cube 197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76" name="Cube 197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77" name="Cube 197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78" name="Cube 197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79" name="Cube 197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80" name="Cube 197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81" name="Cube 198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82" name="Cube 198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896" name="Group 1895"/>
              <p:cNvGrpSpPr/>
              <p:nvPr/>
            </p:nvGrpSpPr>
            <p:grpSpPr>
              <a:xfrm>
                <a:off x="-208098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963" name="Cube 196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64" name="Cube 196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65" name="Cube 196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66" name="Cube 196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67" name="Cube 196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68" name="Cube 196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69" name="Cube 196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70" name="Cube 196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71" name="Cube 197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72" name="Cube 197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897" name="Group 1896"/>
              <p:cNvGrpSpPr/>
              <p:nvPr/>
            </p:nvGrpSpPr>
            <p:grpSpPr>
              <a:xfrm>
                <a:off x="-181656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953" name="Cube 195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54" name="Cube 195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55" name="Cube 195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56" name="Cube 195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57" name="Cube 195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58" name="Cube 195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59" name="Cube 195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60" name="Cube 195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61" name="Cube 196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62" name="Cube 196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898" name="Group 1897"/>
              <p:cNvGrpSpPr/>
              <p:nvPr/>
            </p:nvGrpSpPr>
            <p:grpSpPr>
              <a:xfrm>
                <a:off x="-155394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943" name="Cube 194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44" name="Cube 194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45" name="Cube 194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46" name="Cube 194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47" name="Cube 194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48" name="Cube 194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49" name="Cube 194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50" name="Cube 194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51" name="Cube 195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52" name="Cube 195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899" name="Group 1898"/>
              <p:cNvGrpSpPr/>
              <p:nvPr/>
            </p:nvGrpSpPr>
            <p:grpSpPr>
              <a:xfrm>
                <a:off x="-130266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933" name="Cube 193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34" name="Cube 193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35" name="Cube 193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36" name="Cube 193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37" name="Cube 193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38" name="Cube 193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39" name="Cube 193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40" name="Cube 193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41" name="Cube 194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42" name="Cube 194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900" name="Group 1899"/>
              <p:cNvGrpSpPr/>
              <p:nvPr/>
            </p:nvGrpSpPr>
            <p:grpSpPr>
              <a:xfrm>
                <a:off x="-1040040" y="-8255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923" name="Cube 192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24" name="Cube 192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25" name="Cube 192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26" name="Cube 192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27" name="Cube 192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28" name="Cube 192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29" name="Cube 192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30" name="Cube 192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31" name="Cube 193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32" name="Cube 193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901" name="Group 1900"/>
              <p:cNvGrpSpPr/>
              <p:nvPr/>
            </p:nvGrpSpPr>
            <p:grpSpPr>
              <a:xfrm>
                <a:off x="-77652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913" name="Cube 191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14" name="Cube 191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15" name="Cube 191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16" name="Cube 191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17" name="Cube 191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18" name="Cube 191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19" name="Cube 191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20" name="Cube 191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21" name="Cube 192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22" name="Cube 192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902" name="Group 1901"/>
              <p:cNvGrpSpPr/>
              <p:nvPr/>
            </p:nvGrpSpPr>
            <p:grpSpPr>
              <a:xfrm>
                <a:off x="-51390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903" name="Cube 190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04" name="Cube 190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05" name="Cube 190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06" name="Cube 190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07" name="Cube 190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08" name="Cube 190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09" name="Cube 190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10" name="Cube 190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11" name="Cube 191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12" name="Cube 191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781" name="Group 1780"/>
            <p:cNvGrpSpPr/>
            <p:nvPr/>
          </p:nvGrpSpPr>
          <p:grpSpPr>
            <a:xfrm>
              <a:off x="5986852" y="2638486"/>
              <a:ext cx="1250567" cy="1236005"/>
              <a:chOff x="-2857500" y="-82558"/>
              <a:chExt cx="2686500" cy="2655218"/>
            </a:xfrm>
            <a:grpFill/>
          </p:grpSpPr>
          <p:grpSp>
            <p:nvGrpSpPr>
              <p:cNvPr id="1782" name="Group 1781"/>
              <p:cNvGrpSpPr/>
              <p:nvPr/>
            </p:nvGrpSpPr>
            <p:grpSpPr>
              <a:xfrm>
                <a:off x="-2857500" y="-7982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882" name="Cube 1881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83" name="Cube 1882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84" name="Cube 1883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85" name="Cube 1884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86" name="Cube 1885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87" name="Cube 1886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88" name="Cube 1887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89" name="Cube 1888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90" name="Cube 1889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91" name="Cube 1890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783" name="Group 1782"/>
              <p:cNvGrpSpPr/>
              <p:nvPr/>
            </p:nvGrpSpPr>
            <p:grpSpPr>
              <a:xfrm>
                <a:off x="-259488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872" name="Cube 1871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73" name="Cube 1872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74" name="Cube 1873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75" name="Cube 1874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76" name="Cube 1875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77" name="Cube 1876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78" name="Cube 1877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79" name="Cube 1878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80" name="Cube 1879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81" name="Cube 1880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784" name="Group 1783"/>
              <p:cNvGrpSpPr/>
              <p:nvPr/>
            </p:nvGrpSpPr>
            <p:grpSpPr>
              <a:xfrm>
                <a:off x="-234360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862" name="Cube 1861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63" name="Cube 1862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64" name="Cube 1863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65" name="Cube 1864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66" name="Cube 1865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67" name="Cube 1866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68" name="Cube 1867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69" name="Cube 1868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70" name="Cube 1869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71" name="Cube 1870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785" name="Group 1784"/>
              <p:cNvGrpSpPr/>
              <p:nvPr/>
            </p:nvGrpSpPr>
            <p:grpSpPr>
              <a:xfrm>
                <a:off x="-208098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852" name="Cube 1851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53" name="Cube 1852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54" name="Cube 1853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55" name="Cube 1854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56" name="Cube 1855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57" name="Cube 1856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58" name="Cube 1857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59" name="Cube 1858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60" name="Cube 1859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61" name="Cube 1860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786" name="Group 1785"/>
              <p:cNvGrpSpPr/>
              <p:nvPr/>
            </p:nvGrpSpPr>
            <p:grpSpPr>
              <a:xfrm>
                <a:off x="-181656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842" name="Cube 1841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43" name="Cube 1842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44" name="Cube 1843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45" name="Cube 1844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46" name="Cube 1845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47" name="Cube 1846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48" name="Cube 1847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49" name="Cube 1848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50" name="Cube 1849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51" name="Cube 1850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787" name="Group 1786"/>
              <p:cNvGrpSpPr/>
              <p:nvPr/>
            </p:nvGrpSpPr>
            <p:grpSpPr>
              <a:xfrm>
                <a:off x="-155394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832" name="Cube 1831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33" name="Cube 1832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34" name="Cube 1833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35" name="Cube 1834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36" name="Cube 1835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37" name="Cube 1836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38" name="Cube 1837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39" name="Cube 1838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40" name="Cube 1839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41" name="Cube 1840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788" name="Group 1787"/>
              <p:cNvGrpSpPr/>
              <p:nvPr/>
            </p:nvGrpSpPr>
            <p:grpSpPr>
              <a:xfrm>
                <a:off x="-130266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822" name="Cube 1821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23" name="Cube 1822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24" name="Cube 1823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25" name="Cube 1824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26" name="Cube 1825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27" name="Cube 1826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28" name="Cube 1827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29" name="Cube 1828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30" name="Cube 1829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31" name="Cube 1830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789" name="Group 1788"/>
              <p:cNvGrpSpPr/>
              <p:nvPr/>
            </p:nvGrpSpPr>
            <p:grpSpPr>
              <a:xfrm>
                <a:off x="-1040040" y="-8255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812" name="Cube 1811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13" name="Cube 1812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14" name="Cube 1813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15" name="Cube 1814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16" name="Cube 1815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17" name="Cube 1816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18" name="Cube 1817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19" name="Cube 1818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20" name="Cube 1819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21" name="Cube 1820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790" name="Group 1789"/>
              <p:cNvGrpSpPr/>
              <p:nvPr/>
            </p:nvGrpSpPr>
            <p:grpSpPr>
              <a:xfrm>
                <a:off x="-77652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802" name="Cube 1801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03" name="Cube 1802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04" name="Cube 1803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05" name="Cube 1804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06" name="Cube 1805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07" name="Cube 1806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08" name="Cube 1807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09" name="Cube 1808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10" name="Cube 1809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11" name="Cube 1810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791" name="Group 1790"/>
              <p:cNvGrpSpPr/>
              <p:nvPr/>
            </p:nvGrpSpPr>
            <p:grpSpPr>
              <a:xfrm>
                <a:off x="-51390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792" name="Cube 1791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93" name="Cube 1792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94" name="Cube 1793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95" name="Cube 1794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96" name="Cube 1795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97" name="Cube 1796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98" name="Cube 1797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99" name="Cube 1798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00" name="Cube 1799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01" name="Cube 1800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559" name="Group 1558"/>
            <p:cNvGrpSpPr/>
            <p:nvPr/>
          </p:nvGrpSpPr>
          <p:grpSpPr>
            <a:xfrm>
              <a:off x="5943600" y="2681730"/>
              <a:ext cx="1250567" cy="1236005"/>
              <a:chOff x="-2857500" y="-82558"/>
              <a:chExt cx="2686500" cy="2655218"/>
            </a:xfrm>
            <a:grpFill/>
          </p:grpSpPr>
          <p:grpSp>
            <p:nvGrpSpPr>
              <p:cNvPr id="1560" name="Group 1559"/>
              <p:cNvGrpSpPr/>
              <p:nvPr/>
            </p:nvGrpSpPr>
            <p:grpSpPr>
              <a:xfrm>
                <a:off x="-2857500" y="-7982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660" name="Cube 165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61" name="Cube 166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62" name="Cube 166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63" name="Cube 166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64" name="Cube 166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65" name="Cube 166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66" name="Cube 166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67" name="Cube 166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68" name="Cube 166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69" name="Cube 166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561" name="Group 1560"/>
              <p:cNvGrpSpPr/>
              <p:nvPr/>
            </p:nvGrpSpPr>
            <p:grpSpPr>
              <a:xfrm>
                <a:off x="-259488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650" name="Cube 164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51" name="Cube 165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52" name="Cube 165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53" name="Cube 165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54" name="Cube 165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55" name="Cube 165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56" name="Cube 165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57" name="Cube 165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58" name="Cube 165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59" name="Cube 165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562" name="Group 1561"/>
              <p:cNvGrpSpPr/>
              <p:nvPr/>
            </p:nvGrpSpPr>
            <p:grpSpPr>
              <a:xfrm>
                <a:off x="-234360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640" name="Cube 163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41" name="Cube 164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42" name="Cube 164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43" name="Cube 164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44" name="Cube 164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45" name="Cube 164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46" name="Cube 164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47" name="Cube 164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48" name="Cube 164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49" name="Cube 164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563" name="Group 1562"/>
              <p:cNvGrpSpPr/>
              <p:nvPr/>
            </p:nvGrpSpPr>
            <p:grpSpPr>
              <a:xfrm>
                <a:off x="-208098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630" name="Cube 162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31" name="Cube 163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32" name="Cube 163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33" name="Cube 163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34" name="Cube 163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35" name="Cube 163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36" name="Cube 163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37" name="Cube 163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38" name="Cube 163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39" name="Cube 163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564" name="Group 1563"/>
              <p:cNvGrpSpPr/>
              <p:nvPr/>
            </p:nvGrpSpPr>
            <p:grpSpPr>
              <a:xfrm>
                <a:off x="-181656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620" name="Cube 161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21" name="Cube 162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22" name="Cube 162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23" name="Cube 162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24" name="Cube 162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25" name="Cube 162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26" name="Cube 162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27" name="Cube 162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28" name="Cube 162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29" name="Cube 162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565" name="Group 1564"/>
              <p:cNvGrpSpPr/>
              <p:nvPr/>
            </p:nvGrpSpPr>
            <p:grpSpPr>
              <a:xfrm>
                <a:off x="-155394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610" name="Cube 160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11" name="Cube 161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12" name="Cube 161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13" name="Cube 161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14" name="Cube 161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15" name="Cube 161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16" name="Cube 161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17" name="Cube 161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18" name="Cube 161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19" name="Cube 161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566" name="Group 1565"/>
              <p:cNvGrpSpPr/>
              <p:nvPr/>
            </p:nvGrpSpPr>
            <p:grpSpPr>
              <a:xfrm>
                <a:off x="-130266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600" name="Cube 159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01" name="Cube 160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02" name="Cube 160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03" name="Cube 160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04" name="Cube 160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05" name="Cube 160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06" name="Cube 160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07" name="Cube 160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08" name="Cube 160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09" name="Cube 160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567" name="Group 1566"/>
              <p:cNvGrpSpPr/>
              <p:nvPr/>
            </p:nvGrpSpPr>
            <p:grpSpPr>
              <a:xfrm>
                <a:off x="-1040040" y="-8255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590" name="Cube 158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91" name="Cube 159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92" name="Cube 159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93" name="Cube 159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94" name="Cube 159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95" name="Cube 159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96" name="Cube 159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97" name="Cube 159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98" name="Cube 159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99" name="Cube 159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568" name="Group 1567"/>
              <p:cNvGrpSpPr/>
              <p:nvPr/>
            </p:nvGrpSpPr>
            <p:grpSpPr>
              <a:xfrm>
                <a:off x="-77652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580" name="Cube 157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81" name="Cube 158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82" name="Cube 158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83" name="Cube 158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84" name="Cube 158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85" name="Cube 158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86" name="Cube 158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87" name="Cube 158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88" name="Cube 158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89" name="Cube 158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569" name="Group 1568"/>
              <p:cNvGrpSpPr/>
              <p:nvPr/>
            </p:nvGrpSpPr>
            <p:grpSpPr>
              <a:xfrm>
                <a:off x="-51390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570" name="Cube 156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71" name="Cube 157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72" name="Cube 157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73" name="Cube 157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74" name="Cube 157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75" name="Cube 157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76" name="Cube 157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77" name="Cube 157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78" name="Cube 157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79" name="Cube 157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225" name="Group 2224"/>
            <p:cNvGrpSpPr/>
            <p:nvPr/>
          </p:nvGrpSpPr>
          <p:grpSpPr>
            <a:xfrm>
              <a:off x="5902813" y="2724320"/>
              <a:ext cx="1250567" cy="1236005"/>
              <a:chOff x="-2857500" y="-82558"/>
              <a:chExt cx="2686500" cy="2655218"/>
            </a:xfrm>
            <a:grpFill/>
          </p:grpSpPr>
          <p:grpSp>
            <p:nvGrpSpPr>
              <p:cNvPr id="2226" name="Group 2225"/>
              <p:cNvGrpSpPr/>
              <p:nvPr/>
            </p:nvGrpSpPr>
            <p:grpSpPr>
              <a:xfrm>
                <a:off x="-2857500" y="-7982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326" name="Cube 2325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27" name="Cube 2326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28" name="Cube 2327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29" name="Cube 2328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30" name="Cube 2329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31" name="Cube 2330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32" name="Cube 2331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33" name="Cube 2332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34" name="Cube 2333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35" name="Cube 2334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227" name="Group 2226"/>
              <p:cNvGrpSpPr/>
              <p:nvPr/>
            </p:nvGrpSpPr>
            <p:grpSpPr>
              <a:xfrm>
                <a:off x="-259488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316" name="Cube 2315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17" name="Cube 2316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18" name="Cube 2317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19" name="Cube 2318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20" name="Cube 2319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21" name="Cube 2320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22" name="Cube 2321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23" name="Cube 2322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24" name="Cube 2323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25" name="Cube 2324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228" name="Group 2227"/>
              <p:cNvGrpSpPr/>
              <p:nvPr/>
            </p:nvGrpSpPr>
            <p:grpSpPr>
              <a:xfrm>
                <a:off x="-234360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306" name="Cube 2305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07" name="Cube 2306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08" name="Cube 2307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09" name="Cube 2308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10" name="Cube 2309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11" name="Cube 2310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12" name="Cube 2311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13" name="Cube 2312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14" name="Cube 2313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15" name="Cube 2314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229" name="Group 2228"/>
              <p:cNvGrpSpPr/>
              <p:nvPr/>
            </p:nvGrpSpPr>
            <p:grpSpPr>
              <a:xfrm>
                <a:off x="-208098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296" name="Cube 2295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97" name="Cube 2296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98" name="Cube 2297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99" name="Cube 2298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00" name="Cube 2299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01" name="Cube 2300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02" name="Cube 2301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03" name="Cube 2302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04" name="Cube 2303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05" name="Cube 2304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230" name="Group 2229"/>
              <p:cNvGrpSpPr/>
              <p:nvPr/>
            </p:nvGrpSpPr>
            <p:grpSpPr>
              <a:xfrm>
                <a:off x="-181656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286" name="Cube 2285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87" name="Cube 2286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88" name="Cube 2287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89" name="Cube 2288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90" name="Cube 2289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91" name="Cube 2290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92" name="Cube 2291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93" name="Cube 2292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94" name="Cube 2293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95" name="Cube 2294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231" name="Group 2230"/>
              <p:cNvGrpSpPr/>
              <p:nvPr/>
            </p:nvGrpSpPr>
            <p:grpSpPr>
              <a:xfrm>
                <a:off x="-155394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276" name="Cube 2275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77" name="Cube 2276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78" name="Cube 2277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79" name="Cube 2278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80" name="Cube 2279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81" name="Cube 2280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82" name="Cube 2281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83" name="Cube 2282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84" name="Cube 2283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85" name="Cube 2284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232" name="Group 2231"/>
              <p:cNvGrpSpPr/>
              <p:nvPr/>
            </p:nvGrpSpPr>
            <p:grpSpPr>
              <a:xfrm>
                <a:off x="-130266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266" name="Cube 2265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67" name="Cube 2266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68" name="Cube 2267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69" name="Cube 2268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70" name="Cube 2269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71" name="Cube 2270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72" name="Cube 2271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73" name="Cube 2272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74" name="Cube 2273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75" name="Cube 2274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233" name="Group 2232"/>
              <p:cNvGrpSpPr/>
              <p:nvPr/>
            </p:nvGrpSpPr>
            <p:grpSpPr>
              <a:xfrm>
                <a:off x="-1040040" y="-8255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256" name="Cube 2255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57" name="Cube 2256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58" name="Cube 2257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59" name="Cube 2258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60" name="Cube 2259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61" name="Cube 2260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62" name="Cube 2261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63" name="Cube 2262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64" name="Cube 2263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65" name="Cube 2264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234" name="Group 2233"/>
              <p:cNvGrpSpPr/>
              <p:nvPr/>
            </p:nvGrpSpPr>
            <p:grpSpPr>
              <a:xfrm>
                <a:off x="-77652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246" name="Cube 2245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47" name="Cube 2246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48" name="Cube 2247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49" name="Cube 2248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50" name="Cube 2249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51" name="Cube 2250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52" name="Cube 2251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53" name="Cube 2252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54" name="Cube 2253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55" name="Cube 2254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235" name="Group 2234"/>
              <p:cNvGrpSpPr/>
              <p:nvPr/>
            </p:nvGrpSpPr>
            <p:grpSpPr>
              <a:xfrm>
                <a:off x="-51390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236" name="Cube 2235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37" name="Cube 2236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38" name="Cube 2237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39" name="Cube 2238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40" name="Cube 2239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41" name="Cube 2240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42" name="Cube 2241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43" name="Cube 2242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44" name="Cube 2243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45" name="Cube 2244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336" name="Group 2335"/>
            <p:cNvGrpSpPr/>
            <p:nvPr/>
          </p:nvGrpSpPr>
          <p:grpSpPr>
            <a:xfrm>
              <a:off x="5859540" y="2765845"/>
              <a:ext cx="1250567" cy="1236005"/>
              <a:chOff x="-2857500" y="-82558"/>
              <a:chExt cx="2686500" cy="2655218"/>
            </a:xfrm>
            <a:grpFill/>
          </p:grpSpPr>
          <p:grpSp>
            <p:nvGrpSpPr>
              <p:cNvPr id="2337" name="Group 2336"/>
              <p:cNvGrpSpPr/>
              <p:nvPr/>
            </p:nvGrpSpPr>
            <p:grpSpPr>
              <a:xfrm>
                <a:off x="-2857500" y="-7982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437" name="Cube 2436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38" name="Cube 2437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39" name="Cube 2438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40" name="Cube 2439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41" name="Cube 2440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42" name="Cube 2441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43" name="Cube 2442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44" name="Cube 2443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45" name="Cube 2444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46" name="Cube 2445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38" name="Group 2337"/>
              <p:cNvGrpSpPr/>
              <p:nvPr/>
            </p:nvGrpSpPr>
            <p:grpSpPr>
              <a:xfrm>
                <a:off x="-259488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427" name="Cube 2426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28" name="Cube 2427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29" name="Cube 2428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30" name="Cube 2429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31" name="Cube 2430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32" name="Cube 2431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33" name="Cube 2432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34" name="Cube 2433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35" name="Cube 2434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36" name="Cube 2435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39" name="Group 2338"/>
              <p:cNvGrpSpPr/>
              <p:nvPr/>
            </p:nvGrpSpPr>
            <p:grpSpPr>
              <a:xfrm>
                <a:off x="-234360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417" name="Cube 2416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18" name="Cube 2417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19" name="Cube 2418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20" name="Cube 2419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21" name="Cube 2420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22" name="Cube 2421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23" name="Cube 2422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24" name="Cube 2423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25" name="Cube 2424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26" name="Cube 2425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40" name="Group 2339"/>
              <p:cNvGrpSpPr/>
              <p:nvPr/>
            </p:nvGrpSpPr>
            <p:grpSpPr>
              <a:xfrm>
                <a:off x="-208098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407" name="Cube 2406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08" name="Cube 2407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09" name="Cube 2408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10" name="Cube 2409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11" name="Cube 2410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12" name="Cube 2411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13" name="Cube 2412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14" name="Cube 2413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15" name="Cube 2414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16" name="Cube 2415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41" name="Group 2340"/>
              <p:cNvGrpSpPr/>
              <p:nvPr/>
            </p:nvGrpSpPr>
            <p:grpSpPr>
              <a:xfrm>
                <a:off x="-181656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397" name="Cube 2396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98" name="Cube 2397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99" name="Cube 2398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00" name="Cube 2399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01" name="Cube 2400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02" name="Cube 2401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03" name="Cube 2402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04" name="Cube 2403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05" name="Cube 2404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06" name="Cube 2405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42" name="Group 2341"/>
              <p:cNvGrpSpPr/>
              <p:nvPr/>
            </p:nvGrpSpPr>
            <p:grpSpPr>
              <a:xfrm>
                <a:off x="-155394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387" name="Cube 2386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88" name="Cube 2387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89" name="Cube 2388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90" name="Cube 2389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91" name="Cube 2390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92" name="Cube 2391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93" name="Cube 2392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94" name="Cube 2393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95" name="Cube 2394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96" name="Cube 2395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43" name="Group 2342"/>
              <p:cNvGrpSpPr/>
              <p:nvPr/>
            </p:nvGrpSpPr>
            <p:grpSpPr>
              <a:xfrm>
                <a:off x="-130266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377" name="Cube 2376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78" name="Cube 2377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79" name="Cube 2378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80" name="Cube 2379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81" name="Cube 2380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82" name="Cube 2381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83" name="Cube 2382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84" name="Cube 2383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85" name="Cube 2384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86" name="Cube 2385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44" name="Group 2343"/>
              <p:cNvGrpSpPr/>
              <p:nvPr/>
            </p:nvGrpSpPr>
            <p:grpSpPr>
              <a:xfrm>
                <a:off x="-1040040" y="-8255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367" name="Cube 2366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68" name="Cube 2367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69" name="Cube 2368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70" name="Cube 2369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71" name="Cube 2370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72" name="Cube 2371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73" name="Cube 2372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74" name="Cube 2373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75" name="Cube 2374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76" name="Cube 2375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45" name="Group 2344"/>
              <p:cNvGrpSpPr/>
              <p:nvPr/>
            </p:nvGrpSpPr>
            <p:grpSpPr>
              <a:xfrm>
                <a:off x="-77652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357" name="Cube 2356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58" name="Cube 2357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59" name="Cube 2358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60" name="Cube 2359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61" name="Cube 2360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62" name="Cube 2361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63" name="Cube 2362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64" name="Cube 2363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65" name="Cube 2364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66" name="Cube 2365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46" name="Group 2345"/>
              <p:cNvGrpSpPr/>
              <p:nvPr/>
            </p:nvGrpSpPr>
            <p:grpSpPr>
              <a:xfrm>
                <a:off x="-51390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347" name="Cube 2346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48" name="Cube 2347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49" name="Cube 2348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50" name="Cube 2349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51" name="Cube 2350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52" name="Cube 2351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53" name="Cube 2352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54" name="Cube 2353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55" name="Cube 2354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56" name="Cube 2355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447" name="Group 2446"/>
            <p:cNvGrpSpPr/>
            <p:nvPr/>
          </p:nvGrpSpPr>
          <p:grpSpPr>
            <a:xfrm>
              <a:off x="5818784" y="2806257"/>
              <a:ext cx="1250567" cy="1236005"/>
              <a:chOff x="-2857500" y="-82558"/>
              <a:chExt cx="2686500" cy="2655218"/>
            </a:xfrm>
            <a:grpFill/>
          </p:grpSpPr>
          <p:grpSp>
            <p:nvGrpSpPr>
              <p:cNvPr id="2448" name="Group 2447"/>
              <p:cNvGrpSpPr/>
              <p:nvPr/>
            </p:nvGrpSpPr>
            <p:grpSpPr>
              <a:xfrm>
                <a:off x="-2857500" y="-7982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548" name="Cube 254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49" name="Cube 254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50" name="Cube 254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51" name="Cube 255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52" name="Cube 255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53" name="Cube 255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54" name="Cube 255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55" name="Cube 255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56" name="Cube 255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57" name="Cube 255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449" name="Group 2448"/>
              <p:cNvGrpSpPr/>
              <p:nvPr/>
            </p:nvGrpSpPr>
            <p:grpSpPr>
              <a:xfrm>
                <a:off x="-259488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538" name="Cube 253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39" name="Cube 253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40" name="Cube 253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41" name="Cube 254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42" name="Cube 254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43" name="Cube 254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44" name="Cube 254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45" name="Cube 254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46" name="Cube 254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47" name="Cube 254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450" name="Group 2449"/>
              <p:cNvGrpSpPr/>
              <p:nvPr/>
            </p:nvGrpSpPr>
            <p:grpSpPr>
              <a:xfrm>
                <a:off x="-234360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528" name="Cube 252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29" name="Cube 252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30" name="Cube 252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31" name="Cube 253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32" name="Cube 253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33" name="Cube 253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34" name="Cube 253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35" name="Cube 253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36" name="Cube 253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37" name="Cube 253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451" name="Group 2450"/>
              <p:cNvGrpSpPr/>
              <p:nvPr/>
            </p:nvGrpSpPr>
            <p:grpSpPr>
              <a:xfrm>
                <a:off x="-208098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518" name="Cube 251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19" name="Cube 251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20" name="Cube 251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21" name="Cube 252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22" name="Cube 252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23" name="Cube 252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24" name="Cube 252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25" name="Cube 252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26" name="Cube 252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27" name="Cube 252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452" name="Group 2451"/>
              <p:cNvGrpSpPr/>
              <p:nvPr/>
            </p:nvGrpSpPr>
            <p:grpSpPr>
              <a:xfrm>
                <a:off x="-181656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508" name="Cube 250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09" name="Cube 250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10" name="Cube 250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11" name="Cube 251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12" name="Cube 251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13" name="Cube 251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14" name="Cube 251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15" name="Cube 251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16" name="Cube 251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17" name="Cube 251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453" name="Group 2452"/>
              <p:cNvGrpSpPr/>
              <p:nvPr/>
            </p:nvGrpSpPr>
            <p:grpSpPr>
              <a:xfrm>
                <a:off x="-155394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498" name="Cube 249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99" name="Cube 249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00" name="Cube 249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01" name="Cube 250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02" name="Cube 250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03" name="Cube 250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04" name="Cube 250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05" name="Cube 250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06" name="Cube 250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07" name="Cube 250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454" name="Group 2453"/>
              <p:cNvGrpSpPr/>
              <p:nvPr/>
            </p:nvGrpSpPr>
            <p:grpSpPr>
              <a:xfrm>
                <a:off x="-130266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488" name="Cube 248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89" name="Cube 248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90" name="Cube 248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91" name="Cube 249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92" name="Cube 249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93" name="Cube 249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94" name="Cube 249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95" name="Cube 249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96" name="Cube 249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97" name="Cube 249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455" name="Group 2454"/>
              <p:cNvGrpSpPr/>
              <p:nvPr/>
            </p:nvGrpSpPr>
            <p:grpSpPr>
              <a:xfrm>
                <a:off x="-1040040" y="-8255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478" name="Cube 247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79" name="Cube 247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80" name="Cube 247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81" name="Cube 248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82" name="Cube 248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83" name="Cube 248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84" name="Cube 248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85" name="Cube 248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86" name="Cube 248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87" name="Cube 248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456" name="Group 2455"/>
              <p:cNvGrpSpPr/>
              <p:nvPr/>
            </p:nvGrpSpPr>
            <p:grpSpPr>
              <a:xfrm>
                <a:off x="-77652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468" name="Cube 246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69" name="Cube 246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70" name="Cube 246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71" name="Cube 247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72" name="Cube 247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73" name="Cube 247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74" name="Cube 247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75" name="Cube 247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76" name="Cube 247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77" name="Cube 247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457" name="Group 2456"/>
              <p:cNvGrpSpPr/>
              <p:nvPr/>
            </p:nvGrpSpPr>
            <p:grpSpPr>
              <a:xfrm>
                <a:off x="-51390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458" name="Cube 245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59" name="Cube 245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60" name="Cube 245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61" name="Cube 246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62" name="Cube 246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63" name="Cube 246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64" name="Cube 246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65" name="Cube 246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66" name="Cube 246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67" name="Cube 246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558" name="Group 2557"/>
            <p:cNvGrpSpPr/>
            <p:nvPr/>
          </p:nvGrpSpPr>
          <p:grpSpPr>
            <a:xfrm>
              <a:off x="5775532" y="2849501"/>
              <a:ext cx="1250567" cy="1236005"/>
              <a:chOff x="-2857500" y="-82558"/>
              <a:chExt cx="2686500" cy="2655218"/>
            </a:xfrm>
            <a:grpFill/>
          </p:grpSpPr>
          <p:grpSp>
            <p:nvGrpSpPr>
              <p:cNvPr id="2559" name="Group 2558"/>
              <p:cNvGrpSpPr/>
              <p:nvPr/>
            </p:nvGrpSpPr>
            <p:grpSpPr>
              <a:xfrm>
                <a:off x="-2857500" y="-7982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659" name="Cube 265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60" name="Cube 265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61" name="Cube 266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62" name="Cube 266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63" name="Cube 266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64" name="Cube 266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65" name="Cube 266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66" name="Cube 266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67" name="Cube 266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68" name="Cube 266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60" name="Group 2559"/>
              <p:cNvGrpSpPr/>
              <p:nvPr/>
            </p:nvGrpSpPr>
            <p:grpSpPr>
              <a:xfrm>
                <a:off x="-259488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649" name="Cube 264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50" name="Cube 264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51" name="Cube 265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52" name="Cube 265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53" name="Cube 265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54" name="Cube 265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55" name="Cube 265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56" name="Cube 265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57" name="Cube 265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58" name="Cube 265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61" name="Group 2560"/>
              <p:cNvGrpSpPr/>
              <p:nvPr/>
            </p:nvGrpSpPr>
            <p:grpSpPr>
              <a:xfrm>
                <a:off x="-234360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639" name="Cube 263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40" name="Cube 263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41" name="Cube 264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42" name="Cube 264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43" name="Cube 264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44" name="Cube 264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45" name="Cube 264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46" name="Cube 264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47" name="Cube 264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48" name="Cube 264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62" name="Group 2561"/>
              <p:cNvGrpSpPr/>
              <p:nvPr/>
            </p:nvGrpSpPr>
            <p:grpSpPr>
              <a:xfrm>
                <a:off x="-208098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629" name="Cube 262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30" name="Cube 262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31" name="Cube 263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32" name="Cube 263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33" name="Cube 263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34" name="Cube 263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35" name="Cube 263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36" name="Cube 263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37" name="Cube 263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38" name="Cube 263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63" name="Group 2562"/>
              <p:cNvGrpSpPr/>
              <p:nvPr/>
            </p:nvGrpSpPr>
            <p:grpSpPr>
              <a:xfrm>
                <a:off x="-181656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619" name="Cube 261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20" name="Cube 261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21" name="Cube 262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22" name="Cube 262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23" name="Cube 262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24" name="Cube 262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25" name="Cube 262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26" name="Cube 262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27" name="Cube 262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28" name="Cube 262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64" name="Group 2563"/>
              <p:cNvGrpSpPr/>
              <p:nvPr/>
            </p:nvGrpSpPr>
            <p:grpSpPr>
              <a:xfrm>
                <a:off x="-155394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609" name="Cube 260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10" name="Cube 260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11" name="Cube 261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12" name="Cube 261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13" name="Cube 261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14" name="Cube 261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15" name="Cube 261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16" name="Cube 261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17" name="Cube 261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18" name="Cube 261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65" name="Group 2564"/>
              <p:cNvGrpSpPr/>
              <p:nvPr/>
            </p:nvGrpSpPr>
            <p:grpSpPr>
              <a:xfrm>
                <a:off x="-130266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599" name="Cube 259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00" name="Cube 259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01" name="Cube 260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02" name="Cube 260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03" name="Cube 260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04" name="Cube 260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05" name="Cube 260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06" name="Cube 260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07" name="Cube 260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08" name="Cube 260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66" name="Group 2565"/>
              <p:cNvGrpSpPr/>
              <p:nvPr/>
            </p:nvGrpSpPr>
            <p:grpSpPr>
              <a:xfrm>
                <a:off x="-1040040" y="-8255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589" name="Cube 258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90" name="Cube 258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91" name="Cube 259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92" name="Cube 259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93" name="Cube 259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94" name="Cube 259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95" name="Cube 259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96" name="Cube 259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97" name="Cube 259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98" name="Cube 259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67" name="Group 2566"/>
              <p:cNvGrpSpPr/>
              <p:nvPr/>
            </p:nvGrpSpPr>
            <p:grpSpPr>
              <a:xfrm>
                <a:off x="-77652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579" name="Cube 257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80" name="Cube 257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81" name="Cube 258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82" name="Cube 258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83" name="Cube 258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84" name="Cube 258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85" name="Cube 258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86" name="Cube 258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87" name="Cube 258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88" name="Cube 258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68" name="Group 2567"/>
              <p:cNvGrpSpPr/>
              <p:nvPr/>
            </p:nvGrpSpPr>
            <p:grpSpPr>
              <a:xfrm>
                <a:off x="-51390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569" name="Cube 256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70" name="Cube 256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71" name="Cube 257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72" name="Cube 257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73" name="Cube 257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74" name="Cube 257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75" name="Cube 257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76" name="Cube 257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77" name="Cube 257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78" name="Cube 257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669" name="Group 2668"/>
            <p:cNvGrpSpPr/>
            <p:nvPr/>
          </p:nvGrpSpPr>
          <p:grpSpPr>
            <a:xfrm>
              <a:off x="5732280" y="2892745"/>
              <a:ext cx="1250567" cy="1236005"/>
              <a:chOff x="-2857500" y="-82558"/>
              <a:chExt cx="2686500" cy="2655218"/>
            </a:xfrm>
            <a:grpFill/>
          </p:grpSpPr>
          <p:grpSp>
            <p:nvGrpSpPr>
              <p:cNvPr id="2670" name="Group 2669"/>
              <p:cNvGrpSpPr/>
              <p:nvPr/>
            </p:nvGrpSpPr>
            <p:grpSpPr>
              <a:xfrm>
                <a:off x="-2857500" y="-7982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770" name="Cube 276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71" name="Cube 277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72" name="Cube 277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73" name="Cube 277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74" name="Cube 277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75" name="Cube 277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76" name="Cube 277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77" name="Cube 277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78" name="Cube 277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79" name="Cube 277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671" name="Group 2670"/>
              <p:cNvGrpSpPr/>
              <p:nvPr/>
            </p:nvGrpSpPr>
            <p:grpSpPr>
              <a:xfrm>
                <a:off x="-259488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760" name="Cube 275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61" name="Cube 276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62" name="Cube 276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63" name="Cube 276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64" name="Cube 276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65" name="Cube 276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66" name="Cube 276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67" name="Cube 276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68" name="Cube 276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69" name="Cube 276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672" name="Group 2671"/>
              <p:cNvGrpSpPr/>
              <p:nvPr/>
            </p:nvGrpSpPr>
            <p:grpSpPr>
              <a:xfrm>
                <a:off x="-234360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750" name="Cube 274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51" name="Cube 275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52" name="Cube 275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53" name="Cube 275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54" name="Cube 275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55" name="Cube 275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56" name="Cube 275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57" name="Cube 275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58" name="Cube 275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59" name="Cube 275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673" name="Group 2672"/>
              <p:cNvGrpSpPr/>
              <p:nvPr/>
            </p:nvGrpSpPr>
            <p:grpSpPr>
              <a:xfrm>
                <a:off x="-208098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740" name="Cube 273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41" name="Cube 274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42" name="Cube 274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43" name="Cube 274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44" name="Cube 274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45" name="Cube 274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46" name="Cube 274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47" name="Cube 274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48" name="Cube 274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49" name="Cube 274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674" name="Group 2673"/>
              <p:cNvGrpSpPr/>
              <p:nvPr/>
            </p:nvGrpSpPr>
            <p:grpSpPr>
              <a:xfrm>
                <a:off x="-181656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730" name="Cube 272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31" name="Cube 273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32" name="Cube 273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33" name="Cube 273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34" name="Cube 273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35" name="Cube 273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36" name="Cube 273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37" name="Cube 273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38" name="Cube 273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39" name="Cube 273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675" name="Group 2674"/>
              <p:cNvGrpSpPr/>
              <p:nvPr/>
            </p:nvGrpSpPr>
            <p:grpSpPr>
              <a:xfrm>
                <a:off x="-155394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720" name="Cube 271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21" name="Cube 272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22" name="Cube 272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23" name="Cube 272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24" name="Cube 272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25" name="Cube 272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26" name="Cube 272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27" name="Cube 272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28" name="Cube 272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29" name="Cube 272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676" name="Group 2675"/>
              <p:cNvGrpSpPr/>
              <p:nvPr/>
            </p:nvGrpSpPr>
            <p:grpSpPr>
              <a:xfrm>
                <a:off x="-130266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710" name="Cube 270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11" name="Cube 271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12" name="Cube 271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13" name="Cube 271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14" name="Cube 271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15" name="Cube 271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16" name="Cube 271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17" name="Cube 271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18" name="Cube 271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19" name="Cube 271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677" name="Group 2676"/>
              <p:cNvGrpSpPr/>
              <p:nvPr/>
            </p:nvGrpSpPr>
            <p:grpSpPr>
              <a:xfrm>
                <a:off x="-1040040" y="-8255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700" name="Cube 269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01" name="Cube 270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02" name="Cube 270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03" name="Cube 270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04" name="Cube 270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05" name="Cube 270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06" name="Cube 270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07" name="Cube 270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08" name="Cube 270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09" name="Cube 270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678" name="Group 2677"/>
              <p:cNvGrpSpPr/>
              <p:nvPr/>
            </p:nvGrpSpPr>
            <p:grpSpPr>
              <a:xfrm>
                <a:off x="-77652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690" name="Cube 268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91" name="Cube 269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92" name="Cube 269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93" name="Cube 269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94" name="Cube 269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95" name="Cube 269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96" name="Cube 269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97" name="Cube 269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98" name="Cube 269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99" name="Cube 269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679" name="Group 2678"/>
              <p:cNvGrpSpPr/>
              <p:nvPr/>
            </p:nvGrpSpPr>
            <p:grpSpPr>
              <a:xfrm>
                <a:off x="-51390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680" name="Cube 267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81" name="Cube 268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82" name="Cube 268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83" name="Cube 268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84" name="Cube 268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85" name="Cube 268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86" name="Cube 268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87" name="Cube 268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88" name="Cube 268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89" name="Cube 268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grpSp>
        <p:nvGrpSpPr>
          <p:cNvPr id="2783" name="Group 2782"/>
          <p:cNvGrpSpPr/>
          <p:nvPr/>
        </p:nvGrpSpPr>
        <p:grpSpPr>
          <a:xfrm>
            <a:off x="1631952" y="1342868"/>
            <a:ext cx="2009692" cy="2042117"/>
            <a:chOff x="1631952" y="1342868"/>
            <a:chExt cx="2009692" cy="2042117"/>
          </a:xfrm>
        </p:grpSpPr>
        <p:grpSp>
          <p:nvGrpSpPr>
            <p:cNvPr id="1335" name="Group 1334"/>
            <p:cNvGrpSpPr/>
            <p:nvPr/>
          </p:nvGrpSpPr>
          <p:grpSpPr>
            <a:xfrm>
              <a:off x="2391077" y="1342868"/>
              <a:ext cx="1250567" cy="1236005"/>
              <a:chOff x="-2857500" y="-82558"/>
              <a:chExt cx="2686500" cy="2655218"/>
            </a:xfrm>
          </p:grpSpPr>
          <p:grpSp>
            <p:nvGrpSpPr>
              <p:cNvPr id="1336" name="Group 1335"/>
              <p:cNvGrpSpPr/>
              <p:nvPr/>
            </p:nvGrpSpPr>
            <p:grpSpPr>
              <a:xfrm>
                <a:off x="-2857500" y="-7982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436" name="Cube 1435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37" name="Cube 1436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38" name="Cube 1437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39" name="Cube 1438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40" name="Cube 1439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41" name="Cube 1440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42" name="Cube 1441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43" name="Cube 1442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44" name="Cube 1443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45" name="Cube 1444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337" name="Group 1336"/>
              <p:cNvGrpSpPr/>
              <p:nvPr/>
            </p:nvGrpSpPr>
            <p:grpSpPr>
              <a:xfrm>
                <a:off x="-259488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426" name="Cube 1425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27" name="Cube 1426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28" name="Cube 1427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29" name="Cube 1428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30" name="Cube 1429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31" name="Cube 1430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32" name="Cube 1431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33" name="Cube 1432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34" name="Cube 1433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35" name="Cube 1434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338" name="Group 1337"/>
              <p:cNvGrpSpPr/>
              <p:nvPr/>
            </p:nvGrpSpPr>
            <p:grpSpPr>
              <a:xfrm>
                <a:off x="-234360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416" name="Cube 1415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17" name="Cube 1416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18" name="Cube 1417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19" name="Cube 1418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20" name="Cube 1419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21" name="Cube 1420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22" name="Cube 1421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23" name="Cube 1422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24" name="Cube 1423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25" name="Cube 1424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339" name="Group 1338"/>
              <p:cNvGrpSpPr/>
              <p:nvPr/>
            </p:nvGrpSpPr>
            <p:grpSpPr>
              <a:xfrm>
                <a:off x="-208098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406" name="Cube 1405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07" name="Cube 1406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08" name="Cube 1407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09" name="Cube 1408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10" name="Cube 1409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11" name="Cube 1410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12" name="Cube 1411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13" name="Cube 1412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14" name="Cube 1413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15" name="Cube 1414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340" name="Group 1339"/>
              <p:cNvGrpSpPr/>
              <p:nvPr/>
            </p:nvGrpSpPr>
            <p:grpSpPr>
              <a:xfrm>
                <a:off x="-181656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396" name="Cube 1395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97" name="Cube 1396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98" name="Cube 1397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99" name="Cube 1398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00" name="Cube 1399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01" name="Cube 1400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02" name="Cube 1401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03" name="Cube 1402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04" name="Cube 1403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05" name="Cube 1404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341" name="Group 1340"/>
              <p:cNvGrpSpPr/>
              <p:nvPr/>
            </p:nvGrpSpPr>
            <p:grpSpPr>
              <a:xfrm>
                <a:off x="-155394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386" name="Cube 1385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87" name="Cube 1386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88" name="Cube 1387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89" name="Cube 1388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90" name="Cube 1389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91" name="Cube 1390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92" name="Cube 1391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93" name="Cube 1392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94" name="Cube 1393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95" name="Cube 1394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342" name="Group 1341"/>
              <p:cNvGrpSpPr/>
              <p:nvPr/>
            </p:nvGrpSpPr>
            <p:grpSpPr>
              <a:xfrm>
                <a:off x="-130266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376" name="Cube 1375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77" name="Cube 1376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78" name="Cube 1377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79" name="Cube 1378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80" name="Cube 1379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81" name="Cube 1380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82" name="Cube 1381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83" name="Cube 1382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84" name="Cube 1383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85" name="Cube 1384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343" name="Group 1342"/>
              <p:cNvGrpSpPr/>
              <p:nvPr/>
            </p:nvGrpSpPr>
            <p:grpSpPr>
              <a:xfrm>
                <a:off x="-1040040" y="-8255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366" name="Cube 1365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67" name="Cube 1366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68" name="Cube 1367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69" name="Cube 1368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70" name="Cube 1369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71" name="Cube 1370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72" name="Cube 1371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73" name="Cube 1372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74" name="Cube 1373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75" name="Cube 1374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344" name="Group 1343"/>
              <p:cNvGrpSpPr/>
              <p:nvPr/>
            </p:nvGrpSpPr>
            <p:grpSpPr>
              <a:xfrm>
                <a:off x="-77652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356" name="Cube 1355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57" name="Cube 1356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58" name="Cube 1357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59" name="Cube 1358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60" name="Cube 1359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61" name="Cube 1360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62" name="Cube 1361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63" name="Cube 1362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64" name="Cube 1363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65" name="Cube 1364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345" name="Group 1344"/>
              <p:cNvGrpSpPr/>
              <p:nvPr/>
            </p:nvGrpSpPr>
            <p:grpSpPr>
              <a:xfrm>
                <a:off x="-51390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346" name="Cube 1345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47" name="Cube 1346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48" name="Cube 1347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49" name="Cube 1348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50" name="Cube 1349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51" name="Cube 1350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52" name="Cube 1351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53" name="Cube 1352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54" name="Cube 1353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55" name="Cube 1354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224" name="Group 1223"/>
            <p:cNvGrpSpPr/>
            <p:nvPr/>
          </p:nvGrpSpPr>
          <p:grpSpPr>
            <a:xfrm>
              <a:off x="2313354" y="1424600"/>
              <a:ext cx="1250567" cy="1236005"/>
              <a:chOff x="-2857500" y="-82558"/>
              <a:chExt cx="2686500" cy="2655218"/>
            </a:xfrm>
          </p:grpSpPr>
          <p:grpSp>
            <p:nvGrpSpPr>
              <p:cNvPr id="1225" name="Group 1224"/>
              <p:cNvGrpSpPr/>
              <p:nvPr/>
            </p:nvGrpSpPr>
            <p:grpSpPr>
              <a:xfrm>
                <a:off x="-2857500" y="-7982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325" name="Cube 1324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26" name="Cube 1325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27" name="Cube 1326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28" name="Cube 1327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29" name="Cube 1328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30" name="Cube 1329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31" name="Cube 1330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32" name="Cube 1331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33" name="Cube 1332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34" name="Cube 1333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226" name="Group 1225"/>
              <p:cNvGrpSpPr/>
              <p:nvPr/>
            </p:nvGrpSpPr>
            <p:grpSpPr>
              <a:xfrm>
                <a:off x="-259488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315" name="Cube 1314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16" name="Cube 1315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17" name="Cube 1316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18" name="Cube 1317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19" name="Cube 1318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20" name="Cube 1319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21" name="Cube 1320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22" name="Cube 1321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23" name="Cube 1322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24" name="Cube 1323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227" name="Group 1226"/>
              <p:cNvGrpSpPr/>
              <p:nvPr/>
            </p:nvGrpSpPr>
            <p:grpSpPr>
              <a:xfrm>
                <a:off x="-234360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305" name="Cube 1304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06" name="Cube 1305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07" name="Cube 1306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08" name="Cube 1307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09" name="Cube 1308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10" name="Cube 1309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11" name="Cube 1310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12" name="Cube 1311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13" name="Cube 1312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14" name="Cube 1313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228" name="Group 1227"/>
              <p:cNvGrpSpPr/>
              <p:nvPr/>
            </p:nvGrpSpPr>
            <p:grpSpPr>
              <a:xfrm>
                <a:off x="-208098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295" name="Cube 1294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96" name="Cube 1295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97" name="Cube 1296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98" name="Cube 1297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99" name="Cube 1298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00" name="Cube 1299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01" name="Cube 1300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02" name="Cube 1301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03" name="Cube 1302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04" name="Cube 1303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229" name="Group 1228"/>
              <p:cNvGrpSpPr/>
              <p:nvPr/>
            </p:nvGrpSpPr>
            <p:grpSpPr>
              <a:xfrm>
                <a:off x="-181656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285" name="Cube 1284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86" name="Cube 1285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87" name="Cube 1286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88" name="Cube 1287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89" name="Cube 1288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90" name="Cube 1289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91" name="Cube 1290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92" name="Cube 1291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93" name="Cube 1292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94" name="Cube 1293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230" name="Group 1229"/>
              <p:cNvGrpSpPr/>
              <p:nvPr/>
            </p:nvGrpSpPr>
            <p:grpSpPr>
              <a:xfrm>
                <a:off x="-155394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275" name="Cube 1274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76" name="Cube 1275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77" name="Cube 1276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78" name="Cube 1277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79" name="Cube 1278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80" name="Cube 1279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81" name="Cube 1280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82" name="Cube 1281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83" name="Cube 1282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84" name="Cube 1283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231" name="Group 1230"/>
              <p:cNvGrpSpPr/>
              <p:nvPr/>
            </p:nvGrpSpPr>
            <p:grpSpPr>
              <a:xfrm>
                <a:off x="-130266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265" name="Cube 1264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66" name="Cube 1265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67" name="Cube 1266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68" name="Cube 1267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69" name="Cube 1268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70" name="Cube 1269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71" name="Cube 1270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72" name="Cube 1271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73" name="Cube 1272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74" name="Cube 1273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232" name="Group 1231"/>
              <p:cNvGrpSpPr/>
              <p:nvPr/>
            </p:nvGrpSpPr>
            <p:grpSpPr>
              <a:xfrm>
                <a:off x="-1040040" y="-8255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255" name="Cube 1254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56" name="Cube 1255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57" name="Cube 1256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58" name="Cube 1257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59" name="Cube 1258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60" name="Cube 1259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61" name="Cube 1260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62" name="Cube 1261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63" name="Cube 1262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64" name="Cube 1263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233" name="Group 1232"/>
              <p:cNvGrpSpPr/>
              <p:nvPr/>
            </p:nvGrpSpPr>
            <p:grpSpPr>
              <a:xfrm>
                <a:off x="-77652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245" name="Cube 1244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46" name="Cube 1245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47" name="Cube 1246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48" name="Cube 1247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49" name="Cube 1248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50" name="Cube 1249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51" name="Cube 1250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52" name="Cube 1251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53" name="Cube 1252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54" name="Cube 1253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234" name="Group 1233"/>
              <p:cNvGrpSpPr/>
              <p:nvPr/>
            </p:nvGrpSpPr>
            <p:grpSpPr>
              <a:xfrm>
                <a:off x="-51390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235" name="Cube 1234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36" name="Cube 1235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37" name="Cube 1236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38" name="Cube 1237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39" name="Cube 1238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40" name="Cube 1239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41" name="Cube 1240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42" name="Cube 1241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43" name="Cube 1242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44" name="Cube 1243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113" name="Group 1112"/>
            <p:cNvGrpSpPr/>
            <p:nvPr/>
          </p:nvGrpSpPr>
          <p:grpSpPr>
            <a:xfrm>
              <a:off x="2227605" y="1509463"/>
              <a:ext cx="1250567" cy="1236005"/>
              <a:chOff x="-2857500" y="-82558"/>
              <a:chExt cx="2686500" cy="2655218"/>
            </a:xfrm>
          </p:grpSpPr>
          <p:grpSp>
            <p:nvGrpSpPr>
              <p:cNvPr id="1114" name="Group 1113"/>
              <p:cNvGrpSpPr/>
              <p:nvPr/>
            </p:nvGrpSpPr>
            <p:grpSpPr>
              <a:xfrm>
                <a:off x="-2857500" y="-7982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214" name="Cube 1213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15" name="Cube 1214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16" name="Cube 1215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17" name="Cube 1216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18" name="Cube 1217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19" name="Cube 1218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20" name="Cube 1219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21" name="Cube 1220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22" name="Cube 1221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23" name="Cube 1222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115" name="Group 1114"/>
              <p:cNvGrpSpPr/>
              <p:nvPr/>
            </p:nvGrpSpPr>
            <p:grpSpPr>
              <a:xfrm>
                <a:off x="-259488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204" name="Cube 1203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05" name="Cube 1204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06" name="Cube 1205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07" name="Cube 1206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08" name="Cube 1207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09" name="Cube 1208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10" name="Cube 1209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11" name="Cube 1210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12" name="Cube 1211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13" name="Cube 1212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116" name="Group 1115"/>
              <p:cNvGrpSpPr/>
              <p:nvPr/>
            </p:nvGrpSpPr>
            <p:grpSpPr>
              <a:xfrm>
                <a:off x="-234360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194" name="Cube 1193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95" name="Cube 1194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96" name="Cube 1195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97" name="Cube 1196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98" name="Cube 1197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99" name="Cube 1198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00" name="Cube 1199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01" name="Cube 1200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02" name="Cube 1201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03" name="Cube 1202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117" name="Group 1116"/>
              <p:cNvGrpSpPr/>
              <p:nvPr/>
            </p:nvGrpSpPr>
            <p:grpSpPr>
              <a:xfrm>
                <a:off x="-208098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184" name="Cube 1183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85" name="Cube 1184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86" name="Cube 1185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87" name="Cube 1186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88" name="Cube 1187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89" name="Cube 1188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90" name="Cube 1189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91" name="Cube 1190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92" name="Cube 1191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93" name="Cube 1192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118" name="Group 1117"/>
              <p:cNvGrpSpPr/>
              <p:nvPr/>
            </p:nvGrpSpPr>
            <p:grpSpPr>
              <a:xfrm>
                <a:off x="-181656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174" name="Cube 1173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75" name="Cube 1174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76" name="Cube 1175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77" name="Cube 1176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78" name="Cube 1177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79" name="Cube 1178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80" name="Cube 1179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81" name="Cube 1180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82" name="Cube 1181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83" name="Cube 1182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119" name="Group 1118"/>
              <p:cNvGrpSpPr/>
              <p:nvPr/>
            </p:nvGrpSpPr>
            <p:grpSpPr>
              <a:xfrm>
                <a:off x="-155394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164" name="Cube 1163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65" name="Cube 1164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66" name="Cube 1165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67" name="Cube 1166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68" name="Cube 1167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69" name="Cube 1168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70" name="Cube 1169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71" name="Cube 1170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72" name="Cube 1171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73" name="Cube 1172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120" name="Group 1119"/>
              <p:cNvGrpSpPr/>
              <p:nvPr/>
            </p:nvGrpSpPr>
            <p:grpSpPr>
              <a:xfrm>
                <a:off x="-130266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154" name="Cube 1153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55" name="Cube 1154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56" name="Cube 1155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57" name="Cube 1156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58" name="Cube 1157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59" name="Cube 1158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60" name="Cube 1159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61" name="Cube 1160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62" name="Cube 1161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63" name="Cube 1162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121" name="Group 1120"/>
              <p:cNvGrpSpPr/>
              <p:nvPr/>
            </p:nvGrpSpPr>
            <p:grpSpPr>
              <a:xfrm>
                <a:off x="-1040040" y="-8255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144" name="Cube 1143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45" name="Cube 1144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46" name="Cube 1145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47" name="Cube 1146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48" name="Cube 1147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49" name="Cube 1148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50" name="Cube 1149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51" name="Cube 1150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52" name="Cube 1151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53" name="Cube 1152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122" name="Group 1121"/>
              <p:cNvGrpSpPr/>
              <p:nvPr/>
            </p:nvGrpSpPr>
            <p:grpSpPr>
              <a:xfrm>
                <a:off x="-77652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134" name="Cube 1133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35" name="Cube 1134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36" name="Cube 1135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37" name="Cube 1136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38" name="Cube 1137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39" name="Cube 1138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40" name="Cube 1139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41" name="Cube 1140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42" name="Cube 1141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43" name="Cube 1142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123" name="Group 1122"/>
              <p:cNvGrpSpPr/>
              <p:nvPr/>
            </p:nvGrpSpPr>
            <p:grpSpPr>
              <a:xfrm>
                <a:off x="-51390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124" name="Cube 1123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25" name="Cube 1124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26" name="Cube 1125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27" name="Cube 1126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28" name="Cube 1127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29" name="Cube 1128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30" name="Cube 1129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31" name="Cube 1130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32" name="Cube 1131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33" name="Cube 1132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002" name="Group 1001"/>
            <p:cNvGrpSpPr/>
            <p:nvPr/>
          </p:nvGrpSpPr>
          <p:grpSpPr>
            <a:xfrm>
              <a:off x="2147277" y="1599337"/>
              <a:ext cx="1250567" cy="1236005"/>
              <a:chOff x="-2857500" y="-82558"/>
              <a:chExt cx="2686500" cy="2655218"/>
            </a:xfrm>
          </p:grpSpPr>
          <p:grpSp>
            <p:nvGrpSpPr>
              <p:cNvPr id="1003" name="Group 1002"/>
              <p:cNvGrpSpPr/>
              <p:nvPr/>
            </p:nvGrpSpPr>
            <p:grpSpPr>
              <a:xfrm>
                <a:off x="-2857500" y="-7982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103" name="Cube 110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04" name="Cube 110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05" name="Cube 110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06" name="Cube 110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07" name="Cube 110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08" name="Cube 110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09" name="Cube 110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10" name="Cube 110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11" name="Cube 111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12" name="Cube 111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004" name="Group 1003"/>
              <p:cNvGrpSpPr/>
              <p:nvPr/>
            </p:nvGrpSpPr>
            <p:grpSpPr>
              <a:xfrm>
                <a:off x="-259488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093" name="Cube 109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94" name="Cube 109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95" name="Cube 109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96" name="Cube 109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97" name="Cube 109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98" name="Cube 109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99" name="Cube 109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00" name="Cube 109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01" name="Cube 110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02" name="Cube 110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005" name="Group 1004"/>
              <p:cNvGrpSpPr/>
              <p:nvPr/>
            </p:nvGrpSpPr>
            <p:grpSpPr>
              <a:xfrm>
                <a:off x="-234360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083" name="Cube 108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84" name="Cube 108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85" name="Cube 108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86" name="Cube 108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87" name="Cube 108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88" name="Cube 108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89" name="Cube 108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90" name="Cube 108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91" name="Cube 109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92" name="Cube 109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006" name="Group 1005"/>
              <p:cNvGrpSpPr/>
              <p:nvPr/>
            </p:nvGrpSpPr>
            <p:grpSpPr>
              <a:xfrm>
                <a:off x="-208098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073" name="Cube 107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74" name="Cube 107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75" name="Cube 107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76" name="Cube 107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77" name="Cube 107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78" name="Cube 107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79" name="Cube 107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80" name="Cube 107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81" name="Cube 108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82" name="Cube 108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007" name="Group 1006"/>
              <p:cNvGrpSpPr/>
              <p:nvPr/>
            </p:nvGrpSpPr>
            <p:grpSpPr>
              <a:xfrm>
                <a:off x="-181656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063" name="Cube 106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64" name="Cube 106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65" name="Cube 106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66" name="Cube 106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67" name="Cube 106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68" name="Cube 106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69" name="Cube 106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70" name="Cube 106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71" name="Cube 107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72" name="Cube 107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008" name="Group 1007"/>
              <p:cNvGrpSpPr/>
              <p:nvPr/>
            </p:nvGrpSpPr>
            <p:grpSpPr>
              <a:xfrm>
                <a:off x="-155394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053" name="Cube 105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54" name="Cube 105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55" name="Cube 105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56" name="Cube 105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57" name="Cube 105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58" name="Cube 105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59" name="Cube 105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60" name="Cube 105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61" name="Cube 106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62" name="Cube 106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009" name="Group 1008"/>
              <p:cNvGrpSpPr/>
              <p:nvPr/>
            </p:nvGrpSpPr>
            <p:grpSpPr>
              <a:xfrm>
                <a:off x="-130266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043" name="Cube 104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44" name="Cube 104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45" name="Cube 104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46" name="Cube 104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47" name="Cube 104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48" name="Cube 104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49" name="Cube 104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50" name="Cube 104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51" name="Cube 105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52" name="Cube 105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010" name="Group 1009"/>
              <p:cNvGrpSpPr/>
              <p:nvPr/>
            </p:nvGrpSpPr>
            <p:grpSpPr>
              <a:xfrm>
                <a:off x="-1040040" y="-8255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033" name="Cube 103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34" name="Cube 103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35" name="Cube 103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36" name="Cube 103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37" name="Cube 103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38" name="Cube 103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39" name="Cube 103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40" name="Cube 103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41" name="Cube 104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42" name="Cube 104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011" name="Group 1010"/>
              <p:cNvGrpSpPr/>
              <p:nvPr/>
            </p:nvGrpSpPr>
            <p:grpSpPr>
              <a:xfrm>
                <a:off x="-77652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023" name="Cube 102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24" name="Cube 102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25" name="Cube 102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26" name="Cube 102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27" name="Cube 102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28" name="Cube 102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29" name="Cube 102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30" name="Cube 102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31" name="Cube 103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32" name="Cube 103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012" name="Group 1011"/>
              <p:cNvGrpSpPr/>
              <p:nvPr/>
            </p:nvGrpSpPr>
            <p:grpSpPr>
              <a:xfrm>
                <a:off x="-51390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013" name="Cube 101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14" name="Cube 101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15" name="Cube 101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16" name="Cube 101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17" name="Cube 101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18" name="Cube 101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19" name="Cube 101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20" name="Cube 101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21" name="Cube 102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22" name="Cube 102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891" name="Group 890"/>
            <p:cNvGrpSpPr/>
            <p:nvPr/>
          </p:nvGrpSpPr>
          <p:grpSpPr>
            <a:xfrm>
              <a:off x="2069425" y="1686488"/>
              <a:ext cx="1250567" cy="1236005"/>
              <a:chOff x="-2857500" y="-82558"/>
              <a:chExt cx="2686500" cy="2655218"/>
            </a:xfrm>
          </p:grpSpPr>
          <p:grpSp>
            <p:nvGrpSpPr>
              <p:cNvPr id="892" name="Group 891"/>
              <p:cNvGrpSpPr/>
              <p:nvPr/>
            </p:nvGrpSpPr>
            <p:grpSpPr>
              <a:xfrm>
                <a:off x="-2857500" y="-7982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992" name="Cube 991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93" name="Cube 992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94" name="Cube 993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95" name="Cube 994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96" name="Cube 995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97" name="Cube 996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98" name="Cube 997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99" name="Cube 998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00" name="Cube 999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01" name="Cube 1000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893" name="Group 892"/>
              <p:cNvGrpSpPr/>
              <p:nvPr/>
            </p:nvGrpSpPr>
            <p:grpSpPr>
              <a:xfrm>
                <a:off x="-259488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982" name="Cube 981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83" name="Cube 982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84" name="Cube 983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85" name="Cube 984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86" name="Cube 985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87" name="Cube 986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88" name="Cube 987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89" name="Cube 988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90" name="Cube 989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91" name="Cube 990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894" name="Group 893"/>
              <p:cNvGrpSpPr/>
              <p:nvPr/>
            </p:nvGrpSpPr>
            <p:grpSpPr>
              <a:xfrm>
                <a:off x="-234360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972" name="Cube 971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73" name="Cube 972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74" name="Cube 973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75" name="Cube 974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76" name="Cube 975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77" name="Cube 976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78" name="Cube 977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79" name="Cube 978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80" name="Cube 979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81" name="Cube 980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895" name="Group 894"/>
              <p:cNvGrpSpPr/>
              <p:nvPr/>
            </p:nvGrpSpPr>
            <p:grpSpPr>
              <a:xfrm>
                <a:off x="-208098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962" name="Cube 961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3" name="Cube 962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4" name="Cube 963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5" name="Cube 964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6" name="Cube 965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7" name="Cube 966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8" name="Cube 967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9" name="Cube 968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70" name="Cube 969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71" name="Cube 970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896" name="Group 895"/>
              <p:cNvGrpSpPr/>
              <p:nvPr/>
            </p:nvGrpSpPr>
            <p:grpSpPr>
              <a:xfrm>
                <a:off x="-181656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952" name="Cube 951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3" name="Cube 952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4" name="Cube 953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5" name="Cube 954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6" name="Cube 955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7" name="Cube 956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8" name="Cube 957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9" name="Cube 958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0" name="Cube 959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1" name="Cube 960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897" name="Group 896"/>
              <p:cNvGrpSpPr/>
              <p:nvPr/>
            </p:nvGrpSpPr>
            <p:grpSpPr>
              <a:xfrm>
                <a:off x="-155394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942" name="Cube 941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43" name="Cube 942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44" name="Cube 943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45" name="Cube 944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46" name="Cube 945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47" name="Cube 946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48" name="Cube 947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49" name="Cube 948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0" name="Cube 949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1" name="Cube 950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898" name="Group 897"/>
              <p:cNvGrpSpPr/>
              <p:nvPr/>
            </p:nvGrpSpPr>
            <p:grpSpPr>
              <a:xfrm>
                <a:off x="-130266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932" name="Cube 931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33" name="Cube 932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34" name="Cube 933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35" name="Cube 934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36" name="Cube 935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37" name="Cube 936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38" name="Cube 937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39" name="Cube 938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40" name="Cube 939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41" name="Cube 940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899" name="Group 898"/>
              <p:cNvGrpSpPr/>
              <p:nvPr/>
            </p:nvGrpSpPr>
            <p:grpSpPr>
              <a:xfrm>
                <a:off x="-1040040" y="-8255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922" name="Cube 921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23" name="Cube 922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24" name="Cube 923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25" name="Cube 924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26" name="Cube 925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27" name="Cube 926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28" name="Cube 927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29" name="Cube 928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30" name="Cube 929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31" name="Cube 930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900" name="Group 899"/>
              <p:cNvGrpSpPr/>
              <p:nvPr/>
            </p:nvGrpSpPr>
            <p:grpSpPr>
              <a:xfrm>
                <a:off x="-77652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912" name="Cube 911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13" name="Cube 912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14" name="Cube 913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15" name="Cube 914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16" name="Cube 915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17" name="Cube 916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18" name="Cube 917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19" name="Cube 918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20" name="Cube 919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21" name="Cube 920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901" name="Group 900"/>
              <p:cNvGrpSpPr/>
              <p:nvPr/>
            </p:nvGrpSpPr>
            <p:grpSpPr>
              <a:xfrm>
                <a:off x="-51390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902" name="Cube 901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03" name="Cube 902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04" name="Cube 903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05" name="Cube 904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06" name="Cube 905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07" name="Cube 906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08" name="Cube 907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09" name="Cube 908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10" name="Cube 909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11" name="Cube 910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780" name="Group 779"/>
            <p:cNvGrpSpPr/>
            <p:nvPr/>
          </p:nvGrpSpPr>
          <p:grpSpPr>
            <a:xfrm>
              <a:off x="1982993" y="1768189"/>
              <a:ext cx="1250567" cy="1236005"/>
              <a:chOff x="-2857500" y="-82558"/>
              <a:chExt cx="2686500" cy="2655218"/>
            </a:xfrm>
          </p:grpSpPr>
          <p:grpSp>
            <p:nvGrpSpPr>
              <p:cNvPr id="781" name="Group 780"/>
              <p:cNvGrpSpPr/>
              <p:nvPr/>
            </p:nvGrpSpPr>
            <p:grpSpPr>
              <a:xfrm>
                <a:off x="-2857500" y="-7982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881" name="Cube 880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82" name="Cube 881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83" name="Cube 882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84" name="Cube 883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85" name="Cube 884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86" name="Cube 885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87" name="Cube 886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88" name="Cube 887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89" name="Cube 888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90" name="Cube 889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782" name="Group 781"/>
              <p:cNvGrpSpPr/>
              <p:nvPr/>
            </p:nvGrpSpPr>
            <p:grpSpPr>
              <a:xfrm>
                <a:off x="-259488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871" name="Cube 870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72" name="Cube 871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73" name="Cube 872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74" name="Cube 873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75" name="Cube 874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76" name="Cube 875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77" name="Cube 876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78" name="Cube 877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79" name="Cube 878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80" name="Cube 879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783" name="Group 782"/>
              <p:cNvGrpSpPr/>
              <p:nvPr/>
            </p:nvGrpSpPr>
            <p:grpSpPr>
              <a:xfrm>
                <a:off x="-234360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861" name="Cube 860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62" name="Cube 861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63" name="Cube 862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64" name="Cube 863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65" name="Cube 864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66" name="Cube 865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67" name="Cube 866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68" name="Cube 867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69" name="Cube 868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70" name="Cube 869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784" name="Group 783"/>
              <p:cNvGrpSpPr/>
              <p:nvPr/>
            </p:nvGrpSpPr>
            <p:grpSpPr>
              <a:xfrm>
                <a:off x="-208098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851" name="Cube 850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52" name="Cube 851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53" name="Cube 852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54" name="Cube 853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55" name="Cube 854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56" name="Cube 855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57" name="Cube 856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58" name="Cube 857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59" name="Cube 858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60" name="Cube 859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785" name="Group 784"/>
              <p:cNvGrpSpPr/>
              <p:nvPr/>
            </p:nvGrpSpPr>
            <p:grpSpPr>
              <a:xfrm>
                <a:off x="-181656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841" name="Cube 840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42" name="Cube 841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43" name="Cube 842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44" name="Cube 843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45" name="Cube 844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46" name="Cube 845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47" name="Cube 846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48" name="Cube 847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49" name="Cube 848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50" name="Cube 849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786" name="Group 785"/>
              <p:cNvGrpSpPr/>
              <p:nvPr/>
            </p:nvGrpSpPr>
            <p:grpSpPr>
              <a:xfrm>
                <a:off x="-155394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831" name="Cube 830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32" name="Cube 831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33" name="Cube 832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34" name="Cube 833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35" name="Cube 834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36" name="Cube 835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37" name="Cube 836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38" name="Cube 837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39" name="Cube 838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40" name="Cube 839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787" name="Group 786"/>
              <p:cNvGrpSpPr/>
              <p:nvPr/>
            </p:nvGrpSpPr>
            <p:grpSpPr>
              <a:xfrm>
                <a:off x="-130266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821" name="Cube 820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22" name="Cube 821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23" name="Cube 822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24" name="Cube 823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25" name="Cube 824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26" name="Cube 825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27" name="Cube 826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28" name="Cube 827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29" name="Cube 828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30" name="Cube 829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788" name="Group 787"/>
              <p:cNvGrpSpPr/>
              <p:nvPr/>
            </p:nvGrpSpPr>
            <p:grpSpPr>
              <a:xfrm>
                <a:off x="-1040040" y="-8255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811" name="Cube 810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2" name="Cube 811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3" name="Cube 812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4" name="Cube 813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5" name="Cube 814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6" name="Cube 815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7" name="Cube 816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8" name="Cube 817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9" name="Cube 818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20" name="Cube 819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789" name="Group 788"/>
              <p:cNvGrpSpPr/>
              <p:nvPr/>
            </p:nvGrpSpPr>
            <p:grpSpPr>
              <a:xfrm>
                <a:off x="-77652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801" name="Cube 800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02" name="Cube 801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03" name="Cube 802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04" name="Cube 803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05" name="Cube 804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06" name="Cube 805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07" name="Cube 806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08" name="Cube 807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09" name="Cube 808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0" name="Cube 809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790" name="Group 789"/>
              <p:cNvGrpSpPr/>
              <p:nvPr/>
            </p:nvGrpSpPr>
            <p:grpSpPr>
              <a:xfrm>
                <a:off x="-51390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791" name="Cube 790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92" name="Cube 791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93" name="Cube 792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94" name="Cube 793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95" name="Cube 794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96" name="Cube 795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97" name="Cube 796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98" name="Cube 797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99" name="Cube 798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00" name="Cube 799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669" name="Group 668"/>
            <p:cNvGrpSpPr/>
            <p:nvPr/>
          </p:nvGrpSpPr>
          <p:grpSpPr>
            <a:xfrm>
              <a:off x="1893116" y="1871216"/>
              <a:ext cx="1250567" cy="1236005"/>
              <a:chOff x="-2857500" y="-82558"/>
              <a:chExt cx="2686500" cy="2655218"/>
            </a:xfrm>
          </p:grpSpPr>
          <p:grpSp>
            <p:nvGrpSpPr>
              <p:cNvPr id="670" name="Group 669"/>
              <p:cNvGrpSpPr/>
              <p:nvPr/>
            </p:nvGrpSpPr>
            <p:grpSpPr>
              <a:xfrm>
                <a:off x="-2857500" y="-7982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770" name="Cube 76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71" name="Cube 77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72" name="Cube 77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73" name="Cube 77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74" name="Cube 77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75" name="Cube 77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76" name="Cube 77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77" name="Cube 77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78" name="Cube 77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79" name="Cube 77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671" name="Group 670"/>
              <p:cNvGrpSpPr/>
              <p:nvPr/>
            </p:nvGrpSpPr>
            <p:grpSpPr>
              <a:xfrm>
                <a:off x="-259488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760" name="Cube 75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61" name="Cube 76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62" name="Cube 76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63" name="Cube 76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64" name="Cube 76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65" name="Cube 76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66" name="Cube 76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67" name="Cube 76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68" name="Cube 76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69" name="Cube 76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672" name="Group 671"/>
              <p:cNvGrpSpPr/>
              <p:nvPr/>
            </p:nvGrpSpPr>
            <p:grpSpPr>
              <a:xfrm>
                <a:off x="-234360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750" name="Cube 74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51" name="Cube 75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52" name="Cube 75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53" name="Cube 75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54" name="Cube 75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55" name="Cube 75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56" name="Cube 75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57" name="Cube 75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58" name="Cube 75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59" name="Cube 75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673" name="Group 672"/>
              <p:cNvGrpSpPr/>
              <p:nvPr/>
            </p:nvGrpSpPr>
            <p:grpSpPr>
              <a:xfrm>
                <a:off x="-208098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740" name="Cube 73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41" name="Cube 74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42" name="Cube 74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43" name="Cube 74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44" name="Cube 74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45" name="Cube 74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46" name="Cube 74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47" name="Cube 74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48" name="Cube 74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49" name="Cube 74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674" name="Group 673"/>
              <p:cNvGrpSpPr/>
              <p:nvPr/>
            </p:nvGrpSpPr>
            <p:grpSpPr>
              <a:xfrm>
                <a:off x="-181656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730" name="Cube 72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31" name="Cube 73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32" name="Cube 73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33" name="Cube 73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34" name="Cube 73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35" name="Cube 73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36" name="Cube 73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37" name="Cube 73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38" name="Cube 73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39" name="Cube 73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675" name="Group 674"/>
              <p:cNvGrpSpPr/>
              <p:nvPr/>
            </p:nvGrpSpPr>
            <p:grpSpPr>
              <a:xfrm>
                <a:off x="-155394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720" name="Cube 71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21" name="Cube 72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22" name="Cube 72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23" name="Cube 72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24" name="Cube 72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25" name="Cube 72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26" name="Cube 72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27" name="Cube 72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28" name="Cube 72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29" name="Cube 72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676" name="Group 675"/>
              <p:cNvGrpSpPr/>
              <p:nvPr/>
            </p:nvGrpSpPr>
            <p:grpSpPr>
              <a:xfrm>
                <a:off x="-130266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710" name="Cube 70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11" name="Cube 71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12" name="Cube 71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13" name="Cube 71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14" name="Cube 71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15" name="Cube 71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16" name="Cube 71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17" name="Cube 71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18" name="Cube 71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19" name="Cube 71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677" name="Group 676"/>
              <p:cNvGrpSpPr/>
              <p:nvPr/>
            </p:nvGrpSpPr>
            <p:grpSpPr>
              <a:xfrm>
                <a:off x="-1040040" y="-8255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700" name="Cube 69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01" name="Cube 70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02" name="Cube 70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03" name="Cube 70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04" name="Cube 70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05" name="Cube 70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06" name="Cube 70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07" name="Cube 70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08" name="Cube 70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09" name="Cube 70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678" name="Group 677"/>
              <p:cNvGrpSpPr/>
              <p:nvPr/>
            </p:nvGrpSpPr>
            <p:grpSpPr>
              <a:xfrm>
                <a:off x="-77652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690" name="Cube 68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91" name="Cube 69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92" name="Cube 69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93" name="Cube 69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94" name="Cube 69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95" name="Cube 69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96" name="Cube 69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97" name="Cube 69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98" name="Cube 69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99" name="Cube 69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679" name="Group 678"/>
              <p:cNvGrpSpPr/>
              <p:nvPr/>
            </p:nvGrpSpPr>
            <p:grpSpPr>
              <a:xfrm>
                <a:off x="-51390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680" name="Cube 67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81" name="Cube 68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82" name="Cube 68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83" name="Cube 68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84" name="Cube 68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85" name="Cube 68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86" name="Cube 68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87" name="Cube 68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88" name="Cube 68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89" name="Cube 68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558" name="Group 557"/>
            <p:cNvGrpSpPr/>
            <p:nvPr/>
          </p:nvGrpSpPr>
          <p:grpSpPr>
            <a:xfrm>
              <a:off x="1811706" y="1960778"/>
              <a:ext cx="1250567" cy="1236005"/>
              <a:chOff x="-2857500" y="-82558"/>
              <a:chExt cx="2686500" cy="2655218"/>
            </a:xfrm>
          </p:grpSpPr>
          <p:grpSp>
            <p:nvGrpSpPr>
              <p:cNvPr id="559" name="Group 558"/>
              <p:cNvGrpSpPr/>
              <p:nvPr/>
            </p:nvGrpSpPr>
            <p:grpSpPr>
              <a:xfrm>
                <a:off x="-2857500" y="-7982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659" name="Cube 65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60" name="Cube 65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61" name="Cube 66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62" name="Cube 66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63" name="Cube 66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64" name="Cube 66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65" name="Cube 66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66" name="Cube 66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67" name="Cube 66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68" name="Cube 66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560" name="Group 559"/>
              <p:cNvGrpSpPr/>
              <p:nvPr/>
            </p:nvGrpSpPr>
            <p:grpSpPr>
              <a:xfrm>
                <a:off x="-259488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649" name="Cube 64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50" name="Cube 64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51" name="Cube 65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52" name="Cube 65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53" name="Cube 65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54" name="Cube 65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55" name="Cube 65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56" name="Cube 65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57" name="Cube 65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58" name="Cube 65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561" name="Group 560"/>
              <p:cNvGrpSpPr/>
              <p:nvPr/>
            </p:nvGrpSpPr>
            <p:grpSpPr>
              <a:xfrm>
                <a:off x="-234360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639" name="Cube 63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40" name="Cube 63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41" name="Cube 64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42" name="Cube 64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43" name="Cube 64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44" name="Cube 64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45" name="Cube 64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46" name="Cube 64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47" name="Cube 64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48" name="Cube 64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562" name="Group 561"/>
              <p:cNvGrpSpPr/>
              <p:nvPr/>
            </p:nvGrpSpPr>
            <p:grpSpPr>
              <a:xfrm>
                <a:off x="-208098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629" name="Cube 62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30" name="Cube 62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31" name="Cube 63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32" name="Cube 63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33" name="Cube 63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34" name="Cube 63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35" name="Cube 63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36" name="Cube 63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37" name="Cube 63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38" name="Cube 63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563" name="Group 562"/>
              <p:cNvGrpSpPr/>
              <p:nvPr/>
            </p:nvGrpSpPr>
            <p:grpSpPr>
              <a:xfrm>
                <a:off x="-181656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619" name="Cube 61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20" name="Cube 61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21" name="Cube 62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22" name="Cube 62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23" name="Cube 62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24" name="Cube 62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25" name="Cube 62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26" name="Cube 62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27" name="Cube 62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28" name="Cube 62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564" name="Group 563"/>
              <p:cNvGrpSpPr/>
              <p:nvPr/>
            </p:nvGrpSpPr>
            <p:grpSpPr>
              <a:xfrm>
                <a:off x="-155394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609" name="Cube 60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10" name="Cube 60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11" name="Cube 61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12" name="Cube 61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13" name="Cube 61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14" name="Cube 61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15" name="Cube 61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16" name="Cube 61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17" name="Cube 61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18" name="Cube 61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565" name="Group 564"/>
              <p:cNvGrpSpPr/>
              <p:nvPr/>
            </p:nvGrpSpPr>
            <p:grpSpPr>
              <a:xfrm>
                <a:off x="-130266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599" name="Cube 59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00" name="Cube 59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01" name="Cube 60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02" name="Cube 60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03" name="Cube 60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04" name="Cube 60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05" name="Cube 60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06" name="Cube 60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07" name="Cube 60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08" name="Cube 60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566" name="Group 565"/>
              <p:cNvGrpSpPr/>
              <p:nvPr/>
            </p:nvGrpSpPr>
            <p:grpSpPr>
              <a:xfrm>
                <a:off x="-1040040" y="-8255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589" name="Cube 58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90" name="Cube 58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91" name="Cube 59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92" name="Cube 59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93" name="Cube 59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94" name="Cube 59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95" name="Cube 59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96" name="Cube 59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97" name="Cube 59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98" name="Cube 59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567" name="Group 566"/>
              <p:cNvGrpSpPr/>
              <p:nvPr/>
            </p:nvGrpSpPr>
            <p:grpSpPr>
              <a:xfrm>
                <a:off x="-77652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579" name="Cube 57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80" name="Cube 57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81" name="Cube 58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82" name="Cube 58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83" name="Cube 58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84" name="Cube 58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85" name="Cube 58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86" name="Cube 58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87" name="Cube 58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88" name="Cube 58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568" name="Group 567"/>
              <p:cNvGrpSpPr/>
              <p:nvPr/>
            </p:nvGrpSpPr>
            <p:grpSpPr>
              <a:xfrm>
                <a:off x="-51390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569" name="Cube 568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70" name="Cube 569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71" name="Cube 570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72" name="Cube 571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73" name="Cube 572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74" name="Cube 573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75" name="Cube 574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76" name="Cube 575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77" name="Cube 576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78" name="Cube 577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447" name="Group 446"/>
            <p:cNvGrpSpPr/>
            <p:nvPr/>
          </p:nvGrpSpPr>
          <p:grpSpPr>
            <a:xfrm>
              <a:off x="1721829" y="2058794"/>
              <a:ext cx="1250567" cy="1236005"/>
              <a:chOff x="-2857500" y="-82558"/>
              <a:chExt cx="2686500" cy="2655218"/>
            </a:xfrm>
          </p:grpSpPr>
          <p:grpSp>
            <p:nvGrpSpPr>
              <p:cNvPr id="448" name="Group 447"/>
              <p:cNvGrpSpPr/>
              <p:nvPr/>
            </p:nvGrpSpPr>
            <p:grpSpPr>
              <a:xfrm>
                <a:off x="-2857500" y="-7982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548" name="Cube 54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49" name="Cube 54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50" name="Cube 54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51" name="Cube 55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52" name="Cube 55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53" name="Cube 55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54" name="Cube 55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55" name="Cube 55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56" name="Cube 55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57" name="Cube 55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49" name="Group 448"/>
              <p:cNvGrpSpPr/>
              <p:nvPr/>
            </p:nvGrpSpPr>
            <p:grpSpPr>
              <a:xfrm>
                <a:off x="-259488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538" name="Cube 53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9" name="Cube 53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40" name="Cube 53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41" name="Cube 54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42" name="Cube 54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43" name="Cube 54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44" name="Cube 54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45" name="Cube 54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46" name="Cube 54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47" name="Cube 54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50" name="Group 449"/>
              <p:cNvGrpSpPr/>
              <p:nvPr/>
            </p:nvGrpSpPr>
            <p:grpSpPr>
              <a:xfrm>
                <a:off x="-234360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528" name="Cube 52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9" name="Cube 52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0" name="Cube 52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1" name="Cube 53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2" name="Cube 53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3" name="Cube 53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4" name="Cube 53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5" name="Cube 53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6" name="Cube 53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7" name="Cube 53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51" name="Group 450"/>
              <p:cNvGrpSpPr/>
              <p:nvPr/>
            </p:nvGrpSpPr>
            <p:grpSpPr>
              <a:xfrm>
                <a:off x="-208098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518" name="Cube 51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19" name="Cube 51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0" name="Cube 51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1" name="Cube 52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2" name="Cube 52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3" name="Cube 52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4" name="Cube 52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5" name="Cube 52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6" name="Cube 52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7" name="Cube 52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52" name="Group 451"/>
              <p:cNvGrpSpPr/>
              <p:nvPr/>
            </p:nvGrpSpPr>
            <p:grpSpPr>
              <a:xfrm>
                <a:off x="-181656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508" name="Cube 50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09" name="Cube 50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10" name="Cube 50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11" name="Cube 51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12" name="Cube 51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13" name="Cube 51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14" name="Cube 51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15" name="Cube 51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16" name="Cube 51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17" name="Cube 51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53" name="Group 452"/>
              <p:cNvGrpSpPr/>
              <p:nvPr/>
            </p:nvGrpSpPr>
            <p:grpSpPr>
              <a:xfrm>
                <a:off x="-155394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498" name="Cube 49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9" name="Cube 49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00" name="Cube 49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01" name="Cube 50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02" name="Cube 50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03" name="Cube 50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04" name="Cube 50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05" name="Cube 50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06" name="Cube 50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07" name="Cube 50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54" name="Group 453"/>
              <p:cNvGrpSpPr/>
              <p:nvPr/>
            </p:nvGrpSpPr>
            <p:grpSpPr>
              <a:xfrm>
                <a:off x="-130266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488" name="Cube 48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9" name="Cube 48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0" name="Cube 48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1" name="Cube 49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2" name="Cube 49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3" name="Cube 49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4" name="Cube 49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5" name="Cube 49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6" name="Cube 49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7" name="Cube 49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55" name="Group 454"/>
              <p:cNvGrpSpPr/>
              <p:nvPr/>
            </p:nvGrpSpPr>
            <p:grpSpPr>
              <a:xfrm>
                <a:off x="-1040040" y="-8255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478" name="Cube 47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9" name="Cube 47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0" name="Cube 47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1" name="Cube 48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2" name="Cube 48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3" name="Cube 48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4" name="Cube 48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5" name="Cube 48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6" name="Cube 48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7" name="Cube 48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56" name="Group 455"/>
              <p:cNvGrpSpPr/>
              <p:nvPr/>
            </p:nvGrpSpPr>
            <p:grpSpPr>
              <a:xfrm>
                <a:off x="-77652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468" name="Cube 46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9" name="Cube 46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0" name="Cube 46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1" name="Cube 47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2" name="Cube 47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3" name="Cube 47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4" name="Cube 47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5" name="Cube 47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6" name="Cube 47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7" name="Cube 47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57" name="Group 456"/>
              <p:cNvGrpSpPr/>
              <p:nvPr/>
            </p:nvGrpSpPr>
            <p:grpSpPr>
              <a:xfrm>
                <a:off x="-51390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458" name="Cube 45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9" name="Cube 45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0" name="Cube 45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1" name="Cube 46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2" name="Cube 46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3" name="Cube 46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4" name="Cube 46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5" name="Cube 46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6" name="Cube 46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7" name="Cube 46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336" name="Group 335"/>
            <p:cNvGrpSpPr/>
            <p:nvPr/>
          </p:nvGrpSpPr>
          <p:grpSpPr>
            <a:xfrm>
              <a:off x="1631952" y="2148980"/>
              <a:ext cx="1250567" cy="1236005"/>
              <a:chOff x="-2857500" y="-82558"/>
              <a:chExt cx="2686500" cy="2655218"/>
            </a:xfrm>
          </p:grpSpPr>
          <p:grpSp>
            <p:nvGrpSpPr>
              <p:cNvPr id="337" name="Group 336"/>
              <p:cNvGrpSpPr/>
              <p:nvPr/>
            </p:nvGrpSpPr>
            <p:grpSpPr>
              <a:xfrm>
                <a:off x="-2857500" y="-7982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437" name="Cube 436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8" name="Cube 437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9" name="Cube 438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0" name="Cube 439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1" name="Cube 440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2" name="Cube 441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3" name="Cube 442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4" name="Cube 443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5" name="Cube 444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6" name="Cube 445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38" name="Group 337"/>
              <p:cNvGrpSpPr/>
              <p:nvPr/>
            </p:nvGrpSpPr>
            <p:grpSpPr>
              <a:xfrm>
                <a:off x="-259488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427" name="Cube 426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8" name="Cube 427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9" name="Cube 428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0" name="Cube 429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1" name="Cube 430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2" name="Cube 431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3" name="Cube 432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4" name="Cube 433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5" name="Cube 434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6" name="Cube 435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39" name="Group 338"/>
              <p:cNvGrpSpPr/>
              <p:nvPr/>
            </p:nvGrpSpPr>
            <p:grpSpPr>
              <a:xfrm>
                <a:off x="-234360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417" name="Cube 416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8" name="Cube 417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9" name="Cube 418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0" name="Cube 419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1" name="Cube 420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2" name="Cube 421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3" name="Cube 422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4" name="Cube 423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5" name="Cube 424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6" name="Cube 425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40" name="Group 339"/>
              <p:cNvGrpSpPr/>
              <p:nvPr/>
            </p:nvGrpSpPr>
            <p:grpSpPr>
              <a:xfrm>
                <a:off x="-208098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407" name="Cube 406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8" name="Cube 407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9" name="Cube 408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0" name="Cube 409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1" name="Cube 410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2" name="Cube 411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3" name="Cube 412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4" name="Cube 413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5" name="Cube 414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6" name="Cube 415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41" name="Group 340"/>
              <p:cNvGrpSpPr/>
              <p:nvPr/>
            </p:nvGrpSpPr>
            <p:grpSpPr>
              <a:xfrm>
                <a:off x="-181656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397" name="Cube 396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8" name="Cube 397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9" name="Cube 398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0" name="Cube 399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1" name="Cube 400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2" name="Cube 401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3" name="Cube 402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4" name="Cube 403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5" name="Cube 404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6" name="Cube 405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42" name="Group 341"/>
              <p:cNvGrpSpPr/>
              <p:nvPr/>
            </p:nvGrpSpPr>
            <p:grpSpPr>
              <a:xfrm>
                <a:off x="-155394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387" name="Cube 386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8" name="Cube 387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9" name="Cube 388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0" name="Cube 389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1" name="Cube 390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2" name="Cube 391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3" name="Cube 392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4" name="Cube 393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5" name="Cube 394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6" name="Cube 395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43" name="Group 342"/>
              <p:cNvGrpSpPr/>
              <p:nvPr/>
            </p:nvGrpSpPr>
            <p:grpSpPr>
              <a:xfrm>
                <a:off x="-130266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377" name="Cube 376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8" name="Cube 377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9" name="Cube 378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0" name="Cube 379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1" name="Cube 380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2" name="Cube 381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3" name="Cube 382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4" name="Cube 383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5" name="Cube 384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6" name="Cube 385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44" name="Group 343"/>
              <p:cNvGrpSpPr/>
              <p:nvPr/>
            </p:nvGrpSpPr>
            <p:grpSpPr>
              <a:xfrm>
                <a:off x="-1040040" y="-8255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367" name="Cube 366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8" name="Cube 367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9" name="Cube 368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0" name="Cube 369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1" name="Cube 370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2" name="Cube 371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3" name="Cube 372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4" name="Cube 373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5" name="Cube 374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6" name="Cube 375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45" name="Group 344"/>
              <p:cNvGrpSpPr/>
              <p:nvPr/>
            </p:nvGrpSpPr>
            <p:grpSpPr>
              <a:xfrm>
                <a:off x="-77652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357" name="Cube 356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8" name="Cube 357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9" name="Cube 358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0" name="Cube 359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1" name="Cube 360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2" name="Cube 361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3" name="Cube 362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4" name="Cube 363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5" name="Cube 364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6" name="Cube 365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46" name="Group 345"/>
              <p:cNvGrpSpPr/>
              <p:nvPr/>
            </p:nvGrpSpPr>
            <p:grpSpPr>
              <a:xfrm>
                <a:off x="-51390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347" name="Cube 346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8" name="Cube 347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9" name="Cube 348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0" name="Cube 349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1" name="Cube 350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2" name="Cube 351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3" name="Cube 352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4" name="Cube 353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5" name="Cube 354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6" name="Cube 355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sp>
        <p:nvSpPr>
          <p:cNvPr id="2782" name="Text Placeholder 3"/>
          <p:cNvSpPr txBox="1">
            <a:spLocks/>
          </p:cNvSpPr>
          <p:nvPr/>
        </p:nvSpPr>
        <p:spPr bwMode="auto">
          <a:xfrm>
            <a:off x="5486400" y="3486150"/>
            <a:ext cx="2514600" cy="559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 thousand</a:t>
            </a:r>
          </a:p>
        </p:txBody>
      </p:sp>
    </p:spTree>
    <p:extLst>
      <p:ext uri="{BB962C8B-B14F-4D97-AF65-F5344CB8AC3E}">
        <p14:creationId xmlns:p14="http://schemas.microsoft.com/office/powerpoint/2010/main" val="3529623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57" grpId="0"/>
      <p:bldP spid="1558" grpId="0"/>
      <p:bldP spid="278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" name="TextBox 1668"/>
          <p:cNvSpPr txBox="1"/>
          <p:nvPr/>
        </p:nvSpPr>
        <p:spPr>
          <a:xfrm>
            <a:off x="881090" y="1908737"/>
            <a:ext cx="1257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accent1"/>
                </a:solidFill>
                <a:latin typeface="Orly's Font 2"/>
                <a:ea typeface="Verdana" pitchFamily="34" charset="0"/>
                <a:cs typeface="Orly's Font 2"/>
              </a:rPr>
              <a:t>100</a:t>
            </a:r>
          </a:p>
        </p:txBody>
      </p:sp>
      <p:sp>
        <p:nvSpPr>
          <p:cNvPr id="1670" name="TextBox 1669"/>
          <p:cNvSpPr txBox="1"/>
          <p:nvPr/>
        </p:nvSpPr>
        <p:spPr>
          <a:xfrm>
            <a:off x="1931686" y="1908737"/>
            <a:ext cx="1257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78AE"/>
                </a:solidFill>
                <a:latin typeface="Orly's Font 2"/>
                <a:ea typeface="Verdana" pitchFamily="34" charset="0"/>
                <a:cs typeface="Orly's Font 2"/>
              </a:rPr>
              <a:t>2</a:t>
            </a:r>
            <a:r>
              <a:rPr lang="en-US" sz="2800" dirty="0" smtClean="0">
                <a:solidFill>
                  <a:srgbClr val="0078AE"/>
                </a:solidFill>
                <a:latin typeface="Orly's Font 2"/>
                <a:ea typeface="Verdana" pitchFamily="34" charset="0"/>
                <a:cs typeface="Orly's Font 2"/>
              </a:rPr>
              <a:t>00</a:t>
            </a:r>
          </a:p>
        </p:txBody>
      </p:sp>
      <p:sp>
        <p:nvSpPr>
          <p:cNvPr id="1671" name="TextBox 1670"/>
          <p:cNvSpPr txBox="1"/>
          <p:nvPr/>
        </p:nvSpPr>
        <p:spPr>
          <a:xfrm>
            <a:off x="3052790" y="1908737"/>
            <a:ext cx="1257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0078AE"/>
                </a:solidFill>
                <a:latin typeface="Orly's Font 2"/>
                <a:ea typeface="Verdana" pitchFamily="34" charset="0"/>
                <a:cs typeface="Orly's Font 2"/>
              </a:rPr>
              <a:t>300</a:t>
            </a:r>
          </a:p>
        </p:txBody>
      </p:sp>
      <p:sp>
        <p:nvSpPr>
          <p:cNvPr id="1672" name="TextBox 1671"/>
          <p:cNvSpPr txBox="1"/>
          <p:nvPr/>
        </p:nvSpPr>
        <p:spPr>
          <a:xfrm>
            <a:off x="4081490" y="1875890"/>
            <a:ext cx="1257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78AE"/>
                </a:solidFill>
                <a:latin typeface="Orly's Font 2"/>
                <a:ea typeface="Verdana" pitchFamily="34" charset="0"/>
                <a:cs typeface="Orly's Font 2"/>
              </a:rPr>
              <a:t>4</a:t>
            </a:r>
            <a:r>
              <a:rPr lang="en-US" sz="2800" dirty="0" smtClean="0">
                <a:solidFill>
                  <a:srgbClr val="0078AE"/>
                </a:solidFill>
                <a:latin typeface="Orly's Font 2"/>
                <a:ea typeface="Verdana" pitchFamily="34" charset="0"/>
                <a:cs typeface="Orly's Font 2"/>
              </a:rPr>
              <a:t>00</a:t>
            </a:r>
          </a:p>
        </p:txBody>
      </p:sp>
      <p:sp>
        <p:nvSpPr>
          <p:cNvPr id="1673" name="TextBox 1672"/>
          <p:cNvSpPr txBox="1"/>
          <p:nvPr/>
        </p:nvSpPr>
        <p:spPr>
          <a:xfrm>
            <a:off x="5110190" y="1875890"/>
            <a:ext cx="1257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0078AE"/>
                </a:solidFill>
                <a:latin typeface="Orly's Font 2"/>
                <a:ea typeface="Verdana" pitchFamily="34" charset="0"/>
                <a:cs typeface="Orly's Font 2"/>
              </a:rPr>
              <a:t>500</a:t>
            </a:r>
          </a:p>
        </p:txBody>
      </p:sp>
      <p:grpSp>
        <p:nvGrpSpPr>
          <p:cNvPr id="557" name="Group 556"/>
          <p:cNvGrpSpPr/>
          <p:nvPr/>
        </p:nvGrpSpPr>
        <p:grpSpPr>
          <a:xfrm>
            <a:off x="7975831" y="514350"/>
            <a:ext cx="939569" cy="928629"/>
            <a:chOff x="-2857500" y="-82558"/>
            <a:chExt cx="2686500" cy="2655218"/>
          </a:xfrm>
        </p:grpSpPr>
        <p:grpSp>
          <p:nvGrpSpPr>
            <p:cNvPr id="558" name="Group 557"/>
            <p:cNvGrpSpPr/>
            <p:nvPr/>
          </p:nvGrpSpPr>
          <p:grpSpPr>
            <a:xfrm>
              <a:off x="-2857500" y="-79828"/>
              <a:ext cx="342900" cy="2652488"/>
              <a:chOff x="-1257300" y="-80738"/>
              <a:chExt cx="342900" cy="2652488"/>
            </a:xfrm>
          </p:grpSpPr>
          <p:sp>
            <p:nvSpPr>
              <p:cNvPr id="658" name="Cube 65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9" name="Cube 65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0" name="Cube 65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1" name="Cube 66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2" name="Cube 66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3" name="Cube 66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4" name="Cube 66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5" name="Cube 66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6" name="Cube 66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7" name="Cube 66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59" name="Group 558"/>
            <p:cNvGrpSpPr/>
            <p:nvPr/>
          </p:nvGrpSpPr>
          <p:grpSpPr>
            <a:xfrm>
              <a:off x="-2594880" y="-80738"/>
              <a:ext cx="342900" cy="2652488"/>
              <a:chOff x="-1257300" y="-80738"/>
              <a:chExt cx="342900" cy="2652488"/>
            </a:xfrm>
          </p:grpSpPr>
          <p:sp>
            <p:nvSpPr>
              <p:cNvPr id="648" name="Cube 64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9" name="Cube 64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0" name="Cube 64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1" name="Cube 65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2" name="Cube 65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3" name="Cube 65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4" name="Cube 65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5" name="Cube 65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6" name="Cube 65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7" name="Cube 65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60" name="Group 559"/>
            <p:cNvGrpSpPr/>
            <p:nvPr/>
          </p:nvGrpSpPr>
          <p:grpSpPr>
            <a:xfrm>
              <a:off x="-2343600" y="-80738"/>
              <a:ext cx="342900" cy="2652488"/>
              <a:chOff x="-1257300" y="-80738"/>
              <a:chExt cx="342900" cy="2652488"/>
            </a:xfrm>
          </p:grpSpPr>
          <p:sp>
            <p:nvSpPr>
              <p:cNvPr id="638" name="Cube 63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9" name="Cube 63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0" name="Cube 63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1" name="Cube 64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2" name="Cube 64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3" name="Cube 64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4" name="Cube 64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5" name="Cube 64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6" name="Cube 64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7" name="Cube 64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61" name="Group 560"/>
            <p:cNvGrpSpPr/>
            <p:nvPr/>
          </p:nvGrpSpPr>
          <p:grpSpPr>
            <a:xfrm>
              <a:off x="-2080980" y="-81648"/>
              <a:ext cx="342900" cy="2652488"/>
              <a:chOff x="-1257300" y="-80738"/>
              <a:chExt cx="342900" cy="2652488"/>
            </a:xfrm>
          </p:grpSpPr>
          <p:sp>
            <p:nvSpPr>
              <p:cNvPr id="628" name="Cube 62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9" name="Cube 62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0" name="Cube 62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1" name="Cube 63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2" name="Cube 63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3" name="Cube 63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4" name="Cube 63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5" name="Cube 63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6" name="Cube 63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7" name="Cube 63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62" name="Group 561"/>
            <p:cNvGrpSpPr/>
            <p:nvPr/>
          </p:nvGrpSpPr>
          <p:grpSpPr>
            <a:xfrm>
              <a:off x="-1816560" y="-80738"/>
              <a:ext cx="342900" cy="2652488"/>
              <a:chOff x="-1257300" y="-80738"/>
              <a:chExt cx="342900" cy="2652488"/>
            </a:xfrm>
          </p:grpSpPr>
          <p:sp>
            <p:nvSpPr>
              <p:cNvPr id="618" name="Cube 61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9" name="Cube 61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0" name="Cube 61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1" name="Cube 62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2" name="Cube 62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3" name="Cube 62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4" name="Cube 62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5" name="Cube 62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6" name="Cube 62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7" name="Cube 62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63" name="Group 562"/>
            <p:cNvGrpSpPr/>
            <p:nvPr/>
          </p:nvGrpSpPr>
          <p:grpSpPr>
            <a:xfrm>
              <a:off x="-1553940" y="-81648"/>
              <a:ext cx="342900" cy="2652488"/>
              <a:chOff x="-1257300" y="-80738"/>
              <a:chExt cx="342900" cy="2652488"/>
            </a:xfrm>
          </p:grpSpPr>
          <p:sp>
            <p:nvSpPr>
              <p:cNvPr id="608" name="Cube 60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9" name="Cube 60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0" name="Cube 60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1" name="Cube 61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2" name="Cube 61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3" name="Cube 61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4" name="Cube 61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5" name="Cube 61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6" name="Cube 61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7" name="Cube 61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64" name="Group 563"/>
            <p:cNvGrpSpPr/>
            <p:nvPr/>
          </p:nvGrpSpPr>
          <p:grpSpPr>
            <a:xfrm>
              <a:off x="-1302660" y="-81648"/>
              <a:ext cx="342900" cy="2652488"/>
              <a:chOff x="-1257300" y="-80738"/>
              <a:chExt cx="342900" cy="2652488"/>
            </a:xfrm>
          </p:grpSpPr>
          <p:sp>
            <p:nvSpPr>
              <p:cNvPr id="598" name="Cube 59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9" name="Cube 59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0" name="Cube 59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1" name="Cube 60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2" name="Cube 60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3" name="Cube 60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4" name="Cube 60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5" name="Cube 60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6" name="Cube 60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7" name="Cube 60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65" name="Group 564"/>
            <p:cNvGrpSpPr/>
            <p:nvPr/>
          </p:nvGrpSpPr>
          <p:grpSpPr>
            <a:xfrm>
              <a:off x="-1040040" y="-82558"/>
              <a:ext cx="342900" cy="2652488"/>
              <a:chOff x="-1257300" y="-80738"/>
              <a:chExt cx="342900" cy="2652488"/>
            </a:xfrm>
          </p:grpSpPr>
          <p:sp>
            <p:nvSpPr>
              <p:cNvPr id="588" name="Cube 58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9" name="Cube 58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0" name="Cube 58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1" name="Cube 59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2" name="Cube 59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3" name="Cube 59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4" name="Cube 59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5" name="Cube 59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6" name="Cube 59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7" name="Cube 59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66" name="Group 565"/>
            <p:cNvGrpSpPr/>
            <p:nvPr/>
          </p:nvGrpSpPr>
          <p:grpSpPr>
            <a:xfrm>
              <a:off x="-776520" y="-80738"/>
              <a:ext cx="342900" cy="2652488"/>
              <a:chOff x="-1257300" y="-80738"/>
              <a:chExt cx="342900" cy="2652488"/>
            </a:xfrm>
          </p:grpSpPr>
          <p:sp>
            <p:nvSpPr>
              <p:cNvPr id="578" name="Cube 57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9" name="Cube 57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0" name="Cube 57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1" name="Cube 58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2" name="Cube 58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3" name="Cube 58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4" name="Cube 58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5" name="Cube 58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6" name="Cube 58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7" name="Cube 58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67" name="Group 566"/>
            <p:cNvGrpSpPr/>
            <p:nvPr/>
          </p:nvGrpSpPr>
          <p:grpSpPr>
            <a:xfrm>
              <a:off x="-513900" y="-81648"/>
              <a:ext cx="342900" cy="2652488"/>
              <a:chOff x="-1257300" y="-80738"/>
              <a:chExt cx="342900" cy="2652488"/>
            </a:xfrm>
          </p:grpSpPr>
          <p:sp>
            <p:nvSpPr>
              <p:cNvPr id="568" name="Cube 56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9" name="Cube 56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0" name="Cube 56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1" name="Cube 57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2" name="Cube 57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3" name="Cube 57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4" name="Cube 57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5" name="Cube 57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6" name="Cube 57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7" name="Cube 57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668" name="Group 667"/>
          <p:cNvGrpSpPr/>
          <p:nvPr/>
        </p:nvGrpSpPr>
        <p:grpSpPr>
          <a:xfrm>
            <a:off x="7885954" y="617377"/>
            <a:ext cx="939569" cy="928629"/>
            <a:chOff x="-2857500" y="-82558"/>
            <a:chExt cx="2686500" cy="2655218"/>
          </a:xfrm>
        </p:grpSpPr>
        <p:grpSp>
          <p:nvGrpSpPr>
            <p:cNvPr id="669" name="Group 668"/>
            <p:cNvGrpSpPr/>
            <p:nvPr/>
          </p:nvGrpSpPr>
          <p:grpSpPr>
            <a:xfrm>
              <a:off x="-2857500" y="-79828"/>
              <a:ext cx="342900" cy="2652488"/>
              <a:chOff x="-1257300" y="-80738"/>
              <a:chExt cx="342900" cy="2652488"/>
            </a:xfrm>
          </p:grpSpPr>
          <p:sp>
            <p:nvSpPr>
              <p:cNvPr id="769" name="Cube 768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0" name="Cube 769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1" name="Cube 770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2" name="Cube 771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3" name="Cube 772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4" name="Cube 773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5" name="Cube 774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6" name="Cube 775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7" name="Cube 776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8" name="Cube 777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70" name="Group 669"/>
            <p:cNvGrpSpPr/>
            <p:nvPr/>
          </p:nvGrpSpPr>
          <p:grpSpPr>
            <a:xfrm>
              <a:off x="-2594880" y="-80738"/>
              <a:ext cx="342900" cy="2652488"/>
              <a:chOff x="-1257300" y="-80738"/>
              <a:chExt cx="342900" cy="2652488"/>
            </a:xfrm>
          </p:grpSpPr>
          <p:sp>
            <p:nvSpPr>
              <p:cNvPr id="759" name="Cube 758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0" name="Cube 759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1" name="Cube 760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2" name="Cube 761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3" name="Cube 762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4" name="Cube 763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5" name="Cube 764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6" name="Cube 765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7" name="Cube 766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8" name="Cube 767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71" name="Group 670"/>
            <p:cNvGrpSpPr/>
            <p:nvPr/>
          </p:nvGrpSpPr>
          <p:grpSpPr>
            <a:xfrm>
              <a:off x="-2343600" y="-80738"/>
              <a:ext cx="342900" cy="2652488"/>
              <a:chOff x="-1257300" y="-80738"/>
              <a:chExt cx="342900" cy="2652488"/>
            </a:xfrm>
          </p:grpSpPr>
          <p:sp>
            <p:nvSpPr>
              <p:cNvPr id="749" name="Cube 748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0" name="Cube 749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1" name="Cube 750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2" name="Cube 751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3" name="Cube 752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4" name="Cube 753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5" name="Cube 754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6" name="Cube 755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7" name="Cube 756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8" name="Cube 757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72" name="Group 671"/>
            <p:cNvGrpSpPr/>
            <p:nvPr/>
          </p:nvGrpSpPr>
          <p:grpSpPr>
            <a:xfrm>
              <a:off x="-2080980" y="-81648"/>
              <a:ext cx="342900" cy="2652488"/>
              <a:chOff x="-1257300" y="-80738"/>
              <a:chExt cx="342900" cy="2652488"/>
            </a:xfrm>
          </p:grpSpPr>
          <p:sp>
            <p:nvSpPr>
              <p:cNvPr id="739" name="Cube 738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0" name="Cube 739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1" name="Cube 740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2" name="Cube 741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3" name="Cube 742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4" name="Cube 743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5" name="Cube 744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6" name="Cube 745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7" name="Cube 746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8" name="Cube 747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73" name="Group 672"/>
            <p:cNvGrpSpPr/>
            <p:nvPr/>
          </p:nvGrpSpPr>
          <p:grpSpPr>
            <a:xfrm>
              <a:off x="-1816560" y="-80738"/>
              <a:ext cx="342900" cy="2652488"/>
              <a:chOff x="-1257300" y="-80738"/>
              <a:chExt cx="342900" cy="2652488"/>
            </a:xfrm>
          </p:grpSpPr>
          <p:sp>
            <p:nvSpPr>
              <p:cNvPr id="729" name="Cube 728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0" name="Cube 729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1" name="Cube 730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2" name="Cube 731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3" name="Cube 732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4" name="Cube 733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5" name="Cube 734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6" name="Cube 735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7" name="Cube 736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8" name="Cube 737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74" name="Group 673"/>
            <p:cNvGrpSpPr/>
            <p:nvPr/>
          </p:nvGrpSpPr>
          <p:grpSpPr>
            <a:xfrm>
              <a:off x="-1553940" y="-81648"/>
              <a:ext cx="342900" cy="2652488"/>
              <a:chOff x="-1257300" y="-80738"/>
              <a:chExt cx="342900" cy="2652488"/>
            </a:xfrm>
          </p:grpSpPr>
          <p:sp>
            <p:nvSpPr>
              <p:cNvPr id="719" name="Cube 718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0" name="Cube 719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1" name="Cube 720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2" name="Cube 721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3" name="Cube 722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4" name="Cube 723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5" name="Cube 724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6" name="Cube 725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7" name="Cube 726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8" name="Cube 727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75" name="Group 674"/>
            <p:cNvGrpSpPr/>
            <p:nvPr/>
          </p:nvGrpSpPr>
          <p:grpSpPr>
            <a:xfrm>
              <a:off x="-1302660" y="-81648"/>
              <a:ext cx="342900" cy="2652488"/>
              <a:chOff x="-1257300" y="-80738"/>
              <a:chExt cx="342900" cy="2652488"/>
            </a:xfrm>
          </p:grpSpPr>
          <p:sp>
            <p:nvSpPr>
              <p:cNvPr id="709" name="Cube 708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0" name="Cube 709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1" name="Cube 710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2" name="Cube 711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3" name="Cube 712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4" name="Cube 713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5" name="Cube 714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6" name="Cube 715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7" name="Cube 716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8" name="Cube 717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76" name="Group 675"/>
            <p:cNvGrpSpPr/>
            <p:nvPr/>
          </p:nvGrpSpPr>
          <p:grpSpPr>
            <a:xfrm>
              <a:off x="-1040040" y="-82558"/>
              <a:ext cx="342900" cy="2652488"/>
              <a:chOff x="-1257300" y="-80738"/>
              <a:chExt cx="342900" cy="2652488"/>
            </a:xfrm>
          </p:grpSpPr>
          <p:sp>
            <p:nvSpPr>
              <p:cNvPr id="699" name="Cube 698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0" name="Cube 699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1" name="Cube 700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2" name="Cube 701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3" name="Cube 702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4" name="Cube 703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5" name="Cube 704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6" name="Cube 705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7" name="Cube 706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8" name="Cube 707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77" name="Group 676"/>
            <p:cNvGrpSpPr/>
            <p:nvPr/>
          </p:nvGrpSpPr>
          <p:grpSpPr>
            <a:xfrm>
              <a:off x="-776520" y="-80738"/>
              <a:ext cx="342900" cy="2652488"/>
              <a:chOff x="-1257300" y="-80738"/>
              <a:chExt cx="342900" cy="2652488"/>
            </a:xfrm>
          </p:grpSpPr>
          <p:sp>
            <p:nvSpPr>
              <p:cNvPr id="689" name="Cube 688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0" name="Cube 689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1" name="Cube 690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2" name="Cube 691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3" name="Cube 692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4" name="Cube 693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5" name="Cube 694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6" name="Cube 695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7" name="Cube 696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8" name="Cube 697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78" name="Group 677"/>
            <p:cNvGrpSpPr/>
            <p:nvPr/>
          </p:nvGrpSpPr>
          <p:grpSpPr>
            <a:xfrm>
              <a:off x="-513900" y="-81648"/>
              <a:ext cx="342900" cy="2652488"/>
              <a:chOff x="-1257300" y="-80738"/>
              <a:chExt cx="342900" cy="2652488"/>
            </a:xfrm>
          </p:grpSpPr>
          <p:sp>
            <p:nvSpPr>
              <p:cNvPr id="679" name="Cube 678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0" name="Cube 679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1" name="Cube 680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2" name="Cube 681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3" name="Cube 682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4" name="Cube 683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5" name="Cube 684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6" name="Cube 685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7" name="Cube 686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8" name="Cube 687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779" name="Group 778"/>
          <p:cNvGrpSpPr/>
          <p:nvPr/>
        </p:nvGrpSpPr>
        <p:grpSpPr>
          <a:xfrm>
            <a:off x="7804544" y="706939"/>
            <a:ext cx="939569" cy="928629"/>
            <a:chOff x="-2857500" y="-82558"/>
            <a:chExt cx="2686500" cy="2655218"/>
          </a:xfrm>
        </p:grpSpPr>
        <p:grpSp>
          <p:nvGrpSpPr>
            <p:cNvPr id="780" name="Group 779"/>
            <p:cNvGrpSpPr/>
            <p:nvPr/>
          </p:nvGrpSpPr>
          <p:grpSpPr>
            <a:xfrm>
              <a:off x="-2857500" y="-79828"/>
              <a:ext cx="342900" cy="2652488"/>
              <a:chOff x="-1257300" y="-80738"/>
              <a:chExt cx="342900" cy="2652488"/>
            </a:xfrm>
          </p:grpSpPr>
          <p:sp>
            <p:nvSpPr>
              <p:cNvPr id="880" name="Cube 879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1" name="Cube 880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2" name="Cube 881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3" name="Cube 882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4" name="Cube 883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5" name="Cube 884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6" name="Cube 885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7" name="Cube 886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8" name="Cube 887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9" name="Cube 888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81" name="Group 780"/>
            <p:cNvGrpSpPr/>
            <p:nvPr/>
          </p:nvGrpSpPr>
          <p:grpSpPr>
            <a:xfrm>
              <a:off x="-2594880" y="-80738"/>
              <a:ext cx="342900" cy="2652488"/>
              <a:chOff x="-1257300" y="-80738"/>
              <a:chExt cx="342900" cy="2652488"/>
            </a:xfrm>
          </p:grpSpPr>
          <p:sp>
            <p:nvSpPr>
              <p:cNvPr id="870" name="Cube 869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1" name="Cube 870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2" name="Cube 871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3" name="Cube 872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4" name="Cube 873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5" name="Cube 874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6" name="Cube 875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7" name="Cube 876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8" name="Cube 877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9" name="Cube 878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82" name="Group 781"/>
            <p:cNvGrpSpPr/>
            <p:nvPr/>
          </p:nvGrpSpPr>
          <p:grpSpPr>
            <a:xfrm>
              <a:off x="-2343600" y="-80738"/>
              <a:ext cx="342900" cy="2652488"/>
              <a:chOff x="-1257300" y="-80738"/>
              <a:chExt cx="342900" cy="2652488"/>
            </a:xfrm>
          </p:grpSpPr>
          <p:sp>
            <p:nvSpPr>
              <p:cNvPr id="860" name="Cube 859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1" name="Cube 860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2" name="Cube 861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3" name="Cube 862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4" name="Cube 863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5" name="Cube 864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6" name="Cube 865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7" name="Cube 866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8" name="Cube 867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9" name="Cube 868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83" name="Group 782"/>
            <p:cNvGrpSpPr/>
            <p:nvPr/>
          </p:nvGrpSpPr>
          <p:grpSpPr>
            <a:xfrm>
              <a:off x="-2080980" y="-81648"/>
              <a:ext cx="342900" cy="2652488"/>
              <a:chOff x="-1257300" y="-80738"/>
              <a:chExt cx="342900" cy="2652488"/>
            </a:xfrm>
          </p:grpSpPr>
          <p:sp>
            <p:nvSpPr>
              <p:cNvPr id="850" name="Cube 849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1" name="Cube 850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2" name="Cube 851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3" name="Cube 852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4" name="Cube 853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5" name="Cube 854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6" name="Cube 855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7" name="Cube 856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8" name="Cube 857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9" name="Cube 858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84" name="Group 783"/>
            <p:cNvGrpSpPr/>
            <p:nvPr/>
          </p:nvGrpSpPr>
          <p:grpSpPr>
            <a:xfrm>
              <a:off x="-1816560" y="-80738"/>
              <a:ext cx="342900" cy="2652488"/>
              <a:chOff x="-1257300" y="-80738"/>
              <a:chExt cx="342900" cy="2652488"/>
            </a:xfrm>
          </p:grpSpPr>
          <p:sp>
            <p:nvSpPr>
              <p:cNvPr id="840" name="Cube 839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1" name="Cube 840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2" name="Cube 841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3" name="Cube 842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4" name="Cube 843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5" name="Cube 844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6" name="Cube 845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7" name="Cube 846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8" name="Cube 847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9" name="Cube 848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85" name="Group 784"/>
            <p:cNvGrpSpPr/>
            <p:nvPr/>
          </p:nvGrpSpPr>
          <p:grpSpPr>
            <a:xfrm>
              <a:off x="-1553940" y="-81648"/>
              <a:ext cx="342900" cy="2652488"/>
              <a:chOff x="-1257300" y="-80738"/>
              <a:chExt cx="342900" cy="2652488"/>
            </a:xfrm>
          </p:grpSpPr>
          <p:sp>
            <p:nvSpPr>
              <p:cNvPr id="830" name="Cube 829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1" name="Cube 830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2" name="Cube 831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3" name="Cube 832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4" name="Cube 833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5" name="Cube 834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6" name="Cube 835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7" name="Cube 836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8" name="Cube 837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9" name="Cube 838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86" name="Group 785"/>
            <p:cNvGrpSpPr/>
            <p:nvPr/>
          </p:nvGrpSpPr>
          <p:grpSpPr>
            <a:xfrm>
              <a:off x="-1302660" y="-81648"/>
              <a:ext cx="342900" cy="2652488"/>
              <a:chOff x="-1257300" y="-80738"/>
              <a:chExt cx="342900" cy="2652488"/>
            </a:xfrm>
          </p:grpSpPr>
          <p:sp>
            <p:nvSpPr>
              <p:cNvPr id="820" name="Cube 819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1" name="Cube 820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2" name="Cube 821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3" name="Cube 822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4" name="Cube 823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5" name="Cube 824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6" name="Cube 825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7" name="Cube 826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8" name="Cube 827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9" name="Cube 828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87" name="Group 786"/>
            <p:cNvGrpSpPr/>
            <p:nvPr/>
          </p:nvGrpSpPr>
          <p:grpSpPr>
            <a:xfrm>
              <a:off x="-1040040" y="-82558"/>
              <a:ext cx="342900" cy="2652488"/>
              <a:chOff x="-1257300" y="-80738"/>
              <a:chExt cx="342900" cy="2652488"/>
            </a:xfrm>
          </p:grpSpPr>
          <p:sp>
            <p:nvSpPr>
              <p:cNvPr id="810" name="Cube 809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1" name="Cube 810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2" name="Cube 811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3" name="Cube 812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4" name="Cube 813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5" name="Cube 814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6" name="Cube 815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7" name="Cube 816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8" name="Cube 817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9" name="Cube 818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88" name="Group 787"/>
            <p:cNvGrpSpPr/>
            <p:nvPr/>
          </p:nvGrpSpPr>
          <p:grpSpPr>
            <a:xfrm>
              <a:off x="-776520" y="-80738"/>
              <a:ext cx="342900" cy="2652488"/>
              <a:chOff x="-1257300" y="-80738"/>
              <a:chExt cx="342900" cy="2652488"/>
            </a:xfrm>
          </p:grpSpPr>
          <p:sp>
            <p:nvSpPr>
              <p:cNvPr id="800" name="Cube 799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1" name="Cube 800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2" name="Cube 801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3" name="Cube 802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4" name="Cube 803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5" name="Cube 804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6" name="Cube 805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7" name="Cube 806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8" name="Cube 807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9" name="Cube 808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89" name="Group 788"/>
            <p:cNvGrpSpPr/>
            <p:nvPr/>
          </p:nvGrpSpPr>
          <p:grpSpPr>
            <a:xfrm>
              <a:off x="-513900" y="-81648"/>
              <a:ext cx="342900" cy="2652488"/>
              <a:chOff x="-1257300" y="-80738"/>
              <a:chExt cx="342900" cy="2652488"/>
            </a:xfrm>
          </p:grpSpPr>
          <p:sp>
            <p:nvSpPr>
              <p:cNvPr id="790" name="Cube 789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1" name="Cube 790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2" name="Cube 791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3" name="Cube 792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4" name="Cube 793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5" name="Cube 794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6" name="Cube 795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7" name="Cube 796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8" name="Cube 797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9" name="Cube 798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90" name="Group 889"/>
          <p:cNvGrpSpPr/>
          <p:nvPr/>
        </p:nvGrpSpPr>
        <p:grpSpPr>
          <a:xfrm>
            <a:off x="7714667" y="804955"/>
            <a:ext cx="939569" cy="928629"/>
            <a:chOff x="-2857500" y="-82558"/>
            <a:chExt cx="2686500" cy="2655218"/>
          </a:xfrm>
        </p:grpSpPr>
        <p:grpSp>
          <p:nvGrpSpPr>
            <p:cNvPr id="891" name="Group 890"/>
            <p:cNvGrpSpPr/>
            <p:nvPr/>
          </p:nvGrpSpPr>
          <p:grpSpPr>
            <a:xfrm>
              <a:off x="-2857500" y="-79828"/>
              <a:ext cx="342900" cy="2652488"/>
              <a:chOff x="-1257300" y="-80738"/>
              <a:chExt cx="342900" cy="2652488"/>
            </a:xfrm>
          </p:grpSpPr>
          <p:sp>
            <p:nvSpPr>
              <p:cNvPr id="991" name="Cube 990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2" name="Cube 991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3" name="Cube 992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4" name="Cube 993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5" name="Cube 994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6" name="Cube 995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7" name="Cube 996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8" name="Cube 997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9" name="Cube 998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0" name="Cube 999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92" name="Group 891"/>
            <p:cNvGrpSpPr/>
            <p:nvPr/>
          </p:nvGrpSpPr>
          <p:grpSpPr>
            <a:xfrm>
              <a:off x="-2594880" y="-80738"/>
              <a:ext cx="342900" cy="2652488"/>
              <a:chOff x="-1257300" y="-80738"/>
              <a:chExt cx="342900" cy="2652488"/>
            </a:xfrm>
          </p:grpSpPr>
          <p:sp>
            <p:nvSpPr>
              <p:cNvPr id="981" name="Cube 980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2" name="Cube 981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3" name="Cube 982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4" name="Cube 983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5" name="Cube 984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6" name="Cube 985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7" name="Cube 986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8" name="Cube 987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9" name="Cube 988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0" name="Cube 989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93" name="Group 892"/>
            <p:cNvGrpSpPr/>
            <p:nvPr/>
          </p:nvGrpSpPr>
          <p:grpSpPr>
            <a:xfrm>
              <a:off x="-2343600" y="-80738"/>
              <a:ext cx="342900" cy="2652488"/>
              <a:chOff x="-1257300" y="-80738"/>
              <a:chExt cx="342900" cy="2652488"/>
            </a:xfrm>
          </p:grpSpPr>
          <p:sp>
            <p:nvSpPr>
              <p:cNvPr id="971" name="Cube 970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2" name="Cube 971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3" name="Cube 972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4" name="Cube 973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5" name="Cube 974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6" name="Cube 975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7" name="Cube 976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8" name="Cube 977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9" name="Cube 978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0" name="Cube 979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94" name="Group 893"/>
            <p:cNvGrpSpPr/>
            <p:nvPr/>
          </p:nvGrpSpPr>
          <p:grpSpPr>
            <a:xfrm>
              <a:off x="-2080980" y="-81648"/>
              <a:ext cx="342900" cy="2652488"/>
              <a:chOff x="-1257300" y="-80738"/>
              <a:chExt cx="342900" cy="2652488"/>
            </a:xfrm>
          </p:grpSpPr>
          <p:sp>
            <p:nvSpPr>
              <p:cNvPr id="961" name="Cube 960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2" name="Cube 961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3" name="Cube 962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4" name="Cube 963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5" name="Cube 964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6" name="Cube 965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7" name="Cube 966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8" name="Cube 967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9" name="Cube 968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0" name="Cube 969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95" name="Group 894"/>
            <p:cNvGrpSpPr/>
            <p:nvPr/>
          </p:nvGrpSpPr>
          <p:grpSpPr>
            <a:xfrm>
              <a:off x="-1816560" y="-80738"/>
              <a:ext cx="342900" cy="2652488"/>
              <a:chOff x="-1257300" y="-80738"/>
              <a:chExt cx="342900" cy="2652488"/>
            </a:xfrm>
          </p:grpSpPr>
          <p:sp>
            <p:nvSpPr>
              <p:cNvPr id="951" name="Cube 950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2" name="Cube 951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3" name="Cube 952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4" name="Cube 953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5" name="Cube 954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6" name="Cube 955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7" name="Cube 956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8" name="Cube 957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9" name="Cube 958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0" name="Cube 959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96" name="Group 895"/>
            <p:cNvGrpSpPr/>
            <p:nvPr/>
          </p:nvGrpSpPr>
          <p:grpSpPr>
            <a:xfrm>
              <a:off x="-1553940" y="-81648"/>
              <a:ext cx="342900" cy="2652488"/>
              <a:chOff x="-1257300" y="-80738"/>
              <a:chExt cx="342900" cy="2652488"/>
            </a:xfrm>
          </p:grpSpPr>
          <p:sp>
            <p:nvSpPr>
              <p:cNvPr id="941" name="Cube 940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2" name="Cube 941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3" name="Cube 942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4" name="Cube 943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5" name="Cube 944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6" name="Cube 945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7" name="Cube 946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8" name="Cube 947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9" name="Cube 948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0" name="Cube 949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97" name="Group 896"/>
            <p:cNvGrpSpPr/>
            <p:nvPr/>
          </p:nvGrpSpPr>
          <p:grpSpPr>
            <a:xfrm>
              <a:off x="-1302660" y="-81648"/>
              <a:ext cx="342900" cy="2652488"/>
              <a:chOff x="-1257300" y="-80738"/>
              <a:chExt cx="342900" cy="2652488"/>
            </a:xfrm>
          </p:grpSpPr>
          <p:sp>
            <p:nvSpPr>
              <p:cNvPr id="931" name="Cube 930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2" name="Cube 931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3" name="Cube 932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4" name="Cube 933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5" name="Cube 934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6" name="Cube 935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7" name="Cube 936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8" name="Cube 937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9" name="Cube 938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0" name="Cube 939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98" name="Group 897"/>
            <p:cNvGrpSpPr/>
            <p:nvPr/>
          </p:nvGrpSpPr>
          <p:grpSpPr>
            <a:xfrm>
              <a:off x="-1040040" y="-82558"/>
              <a:ext cx="342900" cy="2652488"/>
              <a:chOff x="-1257300" y="-80738"/>
              <a:chExt cx="342900" cy="2652488"/>
            </a:xfrm>
          </p:grpSpPr>
          <p:sp>
            <p:nvSpPr>
              <p:cNvPr id="921" name="Cube 920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2" name="Cube 921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3" name="Cube 922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4" name="Cube 923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5" name="Cube 924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6" name="Cube 925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7" name="Cube 926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8" name="Cube 927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9" name="Cube 928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0" name="Cube 929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99" name="Group 898"/>
            <p:cNvGrpSpPr/>
            <p:nvPr/>
          </p:nvGrpSpPr>
          <p:grpSpPr>
            <a:xfrm>
              <a:off x="-776520" y="-80738"/>
              <a:ext cx="342900" cy="2652488"/>
              <a:chOff x="-1257300" y="-80738"/>
              <a:chExt cx="342900" cy="2652488"/>
            </a:xfrm>
          </p:grpSpPr>
          <p:sp>
            <p:nvSpPr>
              <p:cNvPr id="911" name="Cube 910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2" name="Cube 911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3" name="Cube 912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4" name="Cube 913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5" name="Cube 914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6" name="Cube 915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7" name="Cube 916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8" name="Cube 917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9" name="Cube 918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0" name="Cube 919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00" name="Group 899"/>
            <p:cNvGrpSpPr/>
            <p:nvPr/>
          </p:nvGrpSpPr>
          <p:grpSpPr>
            <a:xfrm>
              <a:off x="-513900" y="-81648"/>
              <a:ext cx="342900" cy="2652488"/>
              <a:chOff x="-1257300" y="-80738"/>
              <a:chExt cx="342900" cy="2652488"/>
            </a:xfrm>
          </p:grpSpPr>
          <p:sp>
            <p:nvSpPr>
              <p:cNvPr id="901" name="Cube 900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2" name="Cube 901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3" name="Cube 902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4" name="Cube 903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5" name="Cube 904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6" name="Cube 905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7" name="Cube 906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8" name="Cube 907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9" name="Cube 908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0" name="Cube 909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001" name="Group 1000"/>
          <p:cNvGrpSpPr/>
          <p:nvPr/>
        </p:nvGrpSpPr>
        <p:grpSpPr>
          <a:xfrm>
            <a:off x="7624790" y="895141"/>
            <a:ext cx="939569" cy="928629"/>
            <a:chOff x="-2857500" y="-82558"/>
            <a:chExt cx="2686500" cy="2655218"/>
          </a:xfrm>
        </p:grpSpPr>
        <p:grpSp>
          <p:nvGrpSpPr>
            <p:cNvPr id="1002" name="Group 1001"/>
            <p:cNvGrpSpPr/>
            <p:nvPr/>
          </p:nvGrpSpPr>
          <p:grpSpPr>
            <a:xfrm>
              <a:off x="-2857500" y="-79828"/>
              <a:ext cx="342900" cy="2652488"/>
              <a:chOff x="-1257300" y="-80738"/>
              <a:chExt cx="342900" cy="2652488"/>
            </a:xfrm>
          </p:grpSpPr>
          <p:sp>
            <p:nvSpPr>
              <p:cNvPr id="1102" name="Cube 1101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3" name="Cube 1102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4" name="Cube 1103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5" name="Cube 1104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6" name="Cube 1105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7" name="Cube 1106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8" name="Cube 1107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9" name="Cube 1108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0" name="Cube 1109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1" name="Cube 1110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03" name="Group 1002"/>
            <p:cNvGrpSpPr/>
            <p:nvPr/>
          </p:nvGrpSpPr>
          <p:grpSpPr>
            <a:xfrm>
              <a:off x="-2594880" y="-80738"/>
              <a:ext cx="342900" cy="2652488"/>
              <a:chOff x="-1257300" y="-80738"/>
              <a:chExt cx="342900" cy="2652488"/>
            </a:xfrm>
          </p:grpSpPr>
          <p:sp>
            <p:nvSpPr>
              <p:cNvPr id="1092" name="Cube 1091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3" name="Cube 1092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4" name="Cube 1093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5" name="Cube 1094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6" name="Cube 1095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7" name="Cube 1096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8" name="Cube 1097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9" name="Cube 1098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0" name="Cube 1099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1" name="Cube 1100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04" name="Group 1003"/>
            <p:cNvGrpSpPr/>
            <p:nvPr/>
          </p:nvGrpSpPr>
          <p:grpSpPr>
            <a:xfrm>
              <a:off x="-2343600" y="-80738"/>
              <a:ext cx="342900" cy="2652488"/>
              <a:chOff x="-1257300" y="-80738"/>
              <a:chExt cx="342900" cy="2652488"/>
            </a:xfrm>
          </p:grpSpPr>
          <p:sp>
            <p:nvSpPr>
              <p:cNvPr id="1082" name="Cube 1081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3" name="Cube 1082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4" name="Cube 1083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5" name="Cube 1084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6" name="Cube 1085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7" name="Cube 1086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8" name="Cube 1087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9" name="Cube 1088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0" name="Cube 1089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1" name="Cube 1090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05" name="Group 1004"/>
            <p:cNvGrpSpPr/>
            <p:nvPr/>
          </p:nvGrpSpPr>
          <p:grpSpPr>
            <a:xfrm>
              <a:off x="-2080980" y="-81648"/>
              <a:ext cx="342900" cy="2652488"/>
              <a:chOff x="-1257300" y="-80738"/>
              <a:chExt cx="342900" cy="2652488"/>
            </a:xfrm>
          </p:grpSpPr>
          <p:sp>
            <p:nvSpPr>
              <p:cNvPr id="1072" name="Cube 1071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3" name="Cube 1072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4" name="Cube 1073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5" name="Cube 1074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6" name="Cube 1075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7" name="Cube 1076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8" name="Cube 1077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9" name="Cube 1078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0" name="Cube 1079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1" name="Cube 1080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06" name="Group 1005"/>
            <p:cNvGrpSpPr/>
            <p:nvPr/>
          </p:nvGrpSpPr>
          <p:grpSpPr>
            <a:xfrm>
              <a:off x="-1816560" y="-80738"/>
              <a:ext cx="342900" cy="2652488"/>
              <a:chOff x="-1257300" y="-80738"/>
              <a:chExt cx="342900" cy="2652488"/>
            </a:xfrm>
          </p:grpSpPr>
          <p:sp>
            <p:nvSpPr>
              <p:cNvPr id="1062" name="Cube 1061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3" name="Cube 1062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4" name="Cube 1063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5" name="Cube 1064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6" name="Cube 1065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7" name="Cube 1066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8" name="Cube 1067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9" name="Cube 1068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0" name="Cube 1069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1" name="Cube 1070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07" name="Group 1006"/>
            <p:cNvGrpSpPr/>
            <p:nvPr/>
          </p:nvGrpSpPr>
          <p:grpSpPr>
            <a:xfrm>
              <a:off x="-1553940" y="-81648"/>
              <a:ext cx="342900" cy="2652488"/>
              <a:chOff x="-1257300" y="-80738"/>
              <a:chExt cx="342900" cy="2652488"/>
            </a:xfrm>
          </p:grpSpPr>
          <p:sp>
            <p:nvSpPr>
              <p:cNvPr id="1052" name="Cube 1051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3" name="Cube 1052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4" name="Cube 1053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5" name="Cube 1054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6" name="Cube 1055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7" name="Cube 1056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8" name="Cube 1057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9" name="Cube 1058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0" name="Cube 1059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1" name="Cube 1060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08" name="Group 1007"/>
            <p:cNvGrpSpPr/>
            <p:nvPr/>
          </p:nvGrpSpPr>
          <p:grpSpPr>
            <a:xfrm>
              <a:off x="-1302660" y="-81648"/>
              <a:ext cx="342900" cy="2652488"/>
              <a:chOff x="-1257300" y="-80738"/>
              <a:chExt cx="342900" cy="2652488"/>
            </a:xfrm>
          </p:grpSpPr>
          <p:sp>
            <p:nvSpPr>
              <p:cNvPr id="1042" name="Cube 1041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43" name="Cube 1042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44" name="Cube 1043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45" name="Cube 1044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46" name="Cube 1045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47" name="Cube 1046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48" name="Cube 1047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49" name="Cube 1048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0" name="Cube 1049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1" name="Cube 1050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09" name="Group 1008"/>
            <p:cNvGrpSpPr/>
            <p:nvPr/>
          </p:nvGrpSpPr>
          <p:grpSpPr>
            <a:xfrm>
              <a:off x="-1040040" y="-82558"/>
              <a:ext cx="342900" cy="2652488"/>
              <a:chOff x="-1257300" y="-80738"/>
              <a:chExt cx="342900" cy="2652488"/>
            </a:xfrm>
          </p:grpSpPr>
          <p:sp>
            <p:nvSpPr>
              <p:cNvPr id="1032" name="Cube 1031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3" name="Cube 1032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4" name="Cube 1033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5" name="Cube 1034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6" name="Cube 1035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7" name="Cube 1036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8" name="Cube 1037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9" name="Cube 1038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40" name="Cube 1039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41" name="Cube 1040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10" name="Group 1009"/>
            <p:cNvGrpSpPr/>
            <p:nvPr/>
          </p:nvGrpSpPr>
          <p:grpSpPr>
            <a:xfrm>
              <a:off x="-776520" y="-80738"/>
              <a:ext cx="342900" cy="2652488"/>
              <a:chOff x="-1257300" y="-80738"/>
              <a:chExt cx="342900" cy="2652488"/>
            </a:xfrm>
          </p:grpSpPr>
          <p:sp>
            <p:nvSpPr>
              <p:cNvPr id="1022" name="Cube 1021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3" name="Cube 1022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4" name="Cube 1023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5" name="Cube 1024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6" name="Cube 1025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7" name="Cube 1026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8" name="Cube 1027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9" name="Cube 1028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0" name="Cube 1029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1" name="Cube 1030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11" name="Group 1010"/>
            <p:cNvGrpSpPr/>
            <p:nvPr/>
          </p:nvGrpSpPr>
          <p:grpSpPr>
            <a:xfrm>
              <a:off x="-513900" y="-81648"/>
              <a:ext cx="342900" cy="2652488"/>
              <a:chOff x="-1257300" y="-80738"/>
              <a:chExt cx="342900" cy="2652488"/>
            </a:xfrm>
          </p:grpSpPr>
          <p:sp>
            <p:nvSpPr>
              <p:cNvPr id="1012" name="Cube 1011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3" name="Cube 1012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4" name="Cube 1013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5" name="Cube 1014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6" name="Cube 1015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7" name="Cube 1016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8" name="Cube 1017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9" name="Cube 1018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0" name="Cube 1019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1" name="Cube 1020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113" name="Group 1112"/>
          <p:cNvGrpSpPr/>
          <p:nvPr/>
        </p:nvGrpSpPr>
        <p:grpSpPr>
          <a:xfrm>
            <a:off x="7459537" y="1100639"/>
            <a:ext cx="939569" cy="928629"/>
            <a:chOff x="-2857500" y="-82558"/>
            <a:chExt cx="2686500" cy="2655218"/>
          </a:xfrm>
        </p:grpSpPr>
        <p:grpSp>
          <p:nvGrpSpPr>
            <p:cNvPr id="1114" name="Group 1113"/>
            <p:cNvGrpSpPr/>
            <p:nvPr/>
          </p:nvGrpSpPr>
          <p:grpSpPr>
            <a:xfrm>
              <a:off x="-2857500" y="-79828"/>
              <a:ext cx="342900" cy="2652488"/>
              <a:chOff x="-1257300" y="-80738"/>
              <a:chExt cx="342900" cy="2652488"/>
            </a:xfrm>
          </p:grpSpPr>
          <p:sp>
            <p:nvSpPr>
              <p:cNvPr id="1214" name="Cube 1213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5" name="Cube 1214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6" name="Cube 1215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7" name="Cube 1216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8" name="Cube 1217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9" name="Cube 1218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0" name="Cube 1219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1" name="Cube 1220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2" name="Cube 1221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3" name="Cube 1222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15" name="Group 1114"/>
            <p:cNvGrpSpPr/>
            <p:nvPr/>
          </p:nvGrpSpPr>
          <p:grpSpPr>
            <a:xfrm>
              <a:off x="-2594880" y="-80738"/>
              <a:ext cx="342900" cy="2652488"/>
              <a:chOff x="-1257300" y="-80738"/>
              <a:chExt cx="342900" cy="2652488"/>
            </a:xfrm>
          </p:grpSpPr>
          <p:sp>
            <p:nvSpPr>
              <p:cNvPr id="1204" name="Cube 1203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5" name="Cube 1204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6" name="Cube 1205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7" name="Cube 1206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8" name="Cube 1207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9" name="Cube 1208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0" name="Cube 1209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1" name="Cube 1210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2" name="Cube 1211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3" name="Cube 1212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16" name="Group 1115"/>
            <p:cNvGrpSpPr/>
            <p:nvPr/>
          </p:nvGrpSpPr>
          <p:grpSpPr>
            <a:xfrm>
              <a:off x="-2343600" y="-80738"/>
              <a:ext cx="342900" cy="2652488"/>
              <a:chOff x="-1257300" y="-80738"/>
              <a:chExt cx="342900" cy="2652488"/>
            </a:xfrm>
          </p:grpSpPr>
          <p:sp>
            <p:nvSpPr>
              <p:cNvPr id="1194" name="Cube 1193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5" name="Cube 1194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6" name="Cube 1195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7" name="Cube 1196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8" name="Cube 1197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9" name="Cube 1198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0" name="Cube 1199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1" name="Cube 1200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2" name="Cube 1201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3" name="Cube 1202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17" name="Group 1116"/>
            <p:cNvGrpSpPr/>
            <p:nvPr/>
          </p:nvGrpSpPr>
          <p:grpSpPr>
            <a:xfrm>
              <a:off x="-2080980" y="-81648"/>
              <a:ext cx="342900" cy="2652488"/>
              <a:chOff x="-1257300" y="-80738"/>
              <a:chExt cx="342900" cy="2652488"/>
            </a:xfrm>
          </p:grpSpPr>
          <p:sp>
            <p:nvSpPr>
              <p:cNvPr id="1184" name="Cube 1183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5" name="Cube 1184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6" name="Cube 1185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7" name="Cube 1186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8" name="Cube 1187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9" name="Cube 1188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0" name="Cube 1189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1" name="Cube 1190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2" name="Cube 1191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3" name="Cube 1192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18" name="Group 1117"/>
            <p:cNvGrpSpPr/>
            <p:nvPr/>
          </p:nvGrpSpPr>
          <p:grpSpPr>
            <a:xfrm>
              <a:off x="-1816560" y="-80738"/>
              <a:ext cx="342900" cy="2652488"/>
              <a:chOff x="-1257300" y="-80738"/>
              <a:chExt cx="342900" cy="2652488"/>
            </a:xfrm>
          </p:grpSpPr>
          <p:sp>
            <p:nvSpPr>
              <p:cNvPr id="1174" name="Cube 1173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5" name="Cube 1174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6" name="Cube 1175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7" name="Cube 1176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8" name="Cube 1177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9" name="Cube 1178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0" name="Cube 1179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1" name="Cube 1180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2" name="Cube 1181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3" name="Cube 1182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19" name="Group 1118"/>
            <p:cNvGrpSpPr/>
            <p:nvPr/>
          </p:nvGrpSpPr>
          <p:grpSpPr>
            <a:xfrm>
              <a:off x="-1553940" y="-81648"/>
              <a:ext cx="342900" cy="2652488"/>
              <a:chOff x="-1257300" y="-80738"/>
              <a:chExt cx="342900" cy="2652488"/>
            </a:xfrm>
          </p:grpSpPr>
          <p:sp>
            <p:nvSpPr>
              <p:cNvPr id="1164" name="Cube 1163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5" name="Cube 1164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6" name="Cube 1165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7" name="Cube 1166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8" name="Cube 1167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9" name="Cube 1168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0" name="Cube 1169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1" name="Cube 1170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2" name="Cube 1171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3" name="Cube 1172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20" name="Group 1119"/>
            <p:cNvGrpSpPr/>
            <p:nvPr/>
          </p:nvGrpSpPr>
          <p:grpSpPr>
            <a:xfrm>
              <a:off x="-1302660" y="-81648"/>
              <a:ext cx="342900" cy="2652488"/>
              <a:chOff x="-1257300" y="-80738"/>
              <a:chExt cx="342900" cy="2652488"/>
            </a:xfrm>
          </p:grpSpPr>
          <p:sp>
            <p:nvSpPr>
              <p:cNvPr id="1154" name="Cube 1153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5" name="Cube 1154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6" name="Cube 1155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7" name="Cube 1156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8" name="Cube 1157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9" name="Cube 1158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0" name="Cube 1159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1" name="Cube 1160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2" name="Cube 1161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3" name="Cube 1162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21" name="Group 1120"/>
            <p:cNvGrpSpPr/>
            <p:nvPr/>
          </p:nvGrpSpPr>
          <p:grpSpPr>
            <a:xfrm>
              <a:off x="-1040040" y="-82558"/>
              <a:ext cx="342900" cy="2652488"/>
              <a:chOff x="-1257300" y="-80738"/>
              <a:chExt cx="342900" cy="2652488"/>
            </a:xfrm>
          </p:grpSpPr>
          <p:sp>
            <p:nvSpPr>
              <p:cNvPr id="1144" name="Cube 1143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5" name="Cube 1144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6" name="Cube 1145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7" name="Cube 1146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8" name="Cube 1147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9" name="Cube 1148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0" name="Cube 1149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1" name="Cube 1150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2" name="Cube 1151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3" name="Cube 1152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22" name="Group 1121"/>
            <p:cNvGrpSpPr/>
            <p:nvPr/>
          </p:nvGrpSpPr>
          <p:grpSpPr>
            <a:xfrm>
              <a:off x="-776520" y="-80738"/>
              <a:ext cx="342900" cy="2652488"/>
              <a:chOff x="-1257300" y="-80738"/>
              <a:chExt cx="342900" cy="2652488"/>
            </a:xfrm>
          </p:grpSpPr>
          <p:sp>
            <p:nvSpPr>
              <p:cNvPr id="1134" name="Cube 1133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5" name="Cube 1134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6" name="Cube 1135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7" name="Cube 1136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8" name="Cube 1137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9" name="Cube 1138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0" name="Cube 1139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1" name="Cube 1140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2" name="Cube 1141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3" name="Cube 1142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23" name="Group 1122"/>
            <p:cNvGrpSpPr/>
            <p:nvPr/>
          </p:nvGrpSpPr>
          <p:grpSpPr>
            <a:xfrm>
              <a:off x="-513900" y="-81648"/>
              <a:ext cx="342900" cy="2652488"/>
              <a:chOff x="-1257300" y="-80738"/>
              <a:chExt cx="342900" cy="2652488"/>
            </a:xfrm>
          </p:grpSpPr>
          <p:sp>
            <p:nvSpPr>
              <p:cNvPr id="1124" name="Cube 1123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5" name="Cube 1124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6" name="Cube 1125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7" name="Cube 1126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8" name="Cube 1127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9" name="Cube 1128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0" name="Cube 1129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1" name="Cube 1130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2" name="Cube 1131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3" name="Cube 1132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224" name="Group 1223"/>
          <p:cNvGrpSpPr/>
          <p:nvPr/>
        </p:nvGrpSpPr>
        <p:grpSpPr>
          <a:xfrm>
            <a:off x="7369660" y="1203666"/>
            <a:ext cx="939569" cy="928629"/>
            <a:chOff x="-2857500" y="-82558"/>
            <a:chExt cx="2686500" cy="2655218"/>
          </a:xfrm>
        </p:grpSpPr>
        <p:grpSp>
          <p:nvGrpSpPr>
            <p:cNvPr id="1225" name="Group 1224"/>
            <p:cNvGrpSpPr/>
            <p:nvPr/>
          </p:nvGrpSpPr>
          <p:grpSpPr>
            <a:xfrm>
              <a:off x="-2857500" y="-79828"/>
              <a:ext cx="342900" cy="2652488"/>
              <a:chOff x="-1257300" y="-80738"/>
              <a:chExt cx="342900" cy="2652488"/>
            </a:xfrm>
          </p:grpSpPr>
          <p:sp>
            <p:nvSpPr>
              <p:cNvPr id="1325" name="Cube 1324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6" name="Cube 1325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7" name="Cube 1326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8" name="Cube 1327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9" name="Cube 1328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0" name="Cube 1329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1" name="Cube 1330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2" name="Cube 1331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3" name="Cube 1332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4" name="Cube 1333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26" name="Group 1225"/>
            <p:cNvGrpSpPr/>
            <p:nvPr/>
          </p:nvGrpSpPr>
          <p:grpSpPr>
            <a:xfrm>
              <a:off x="-2594880" y="-80738"/>
              <a:ext cx="342900" cy="2652488"/>
              <a:chOff x="-1257300" y="-80738"/>
              <a:chExt cx="342900" cy="2652488"/>
            </a:xfrm>
          </p:grpSpPr>
          <p:sp>
            <p:nvSpPr>
              <p:cNvPr id="1315" name="Cube 1314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6" name="Cube 1315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7" name="Cube 1316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8" name="Cube 1317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9" name="Cube 1318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0" name="Cube 1319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1" name="Cube 1320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2" name="Cube 1321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3" name="Cube 1322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4" name="Cube 1323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27" name="Group 1226"/>
            <p:cNvGrpSpPr/>
            <p:nvPr/>
          </p:nvGrpSpPr>
          <p:grpSpPr>
            <a:xfrm>
              <a:off x="-2343600" y="-80738"/>
              <a:ext cx="342900" cy="2652488"/>
              <a:chOff x="-1257300" y="-80738"/>
              <a:chExt cx="342900" cy="2652488"/>
            </a:xfrm>
          </p:grpSpPr>
          <p:sp>
            <p:nvSpPr>
              <p:cNvPr id="1305" name="Cube 1304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6" name="Cube 1305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7" name="Cube 1306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8" name="Cube 1307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9" name="Cube 1308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0" name="Cube 1309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1" name="Cube 1310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2" name="Cube 1311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3" name="Cube 1312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4" name="Cube 1313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28" name="Group 1227"/>
            <p:cNvGrpSpPr/>
            <p:nvPr/>
          </p:nvGrpSpPr>
          <p:grpSpPr>
            <a:xfrm>
              <a:off x="-2080980" y="-81648"/>
              <a:ext cx="342900" cy="2652488"/>
              <a:chOff x="-1257300" y="-80738"/>
              <a:chExt cx="342900" cy="2652488"/>
            </a:xfrm>
          </p:grpSpPr>
          <p:sp>
            <p:nvSpPr>
              <p:cNvPr id="1295" name="Cube 1294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6" name="Cube 1295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7" name="Cube 1296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8" name="Cube 1297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9" name="Cube 1298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0" name="Cube 1299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1" name="Cube 1300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2" name="Cube 1301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3" name="Cube 1302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4" name="Cube 1303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29" name="Group 1228"/>
            <p:cNvGrpSpPr/>
            <p:nvPr/>
          </p:nvGrpSpPr>
          <p:grpSpPr>
            <a:xfrm>
              <a:off x="-1816560" y="-80738"/>
              <a:ext cx="342900" cy="2652488"/>
              <a:chOff x="-1257300" y="-80738"/>
              <a:chExt cx="342900" cy="2652488"/>
            </a:xfrm>
          </p:grpSpPr>
          <p:sp>
            <p:nvSpPr>
              <p:cNvPr id="1285" name="Cube 1284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6" name="Cube 1285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7" name="Cube 1286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8" name="Cube 1287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9" name="Cube 1288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0" name="Cube 1289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1" name="Cube 1290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2" name="Cube 1291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3" name="Cube 1292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4" name="Cube 1293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30" name="Group 1229"/>
            <p:cNvGrpSpPr/>
            <p:nvPr/>
          </p:nvGrpSpPr>
          <p:grpSpPr>
            <a:xfrm>
              <a:off x="-1553940" y="-81648"/>
              <a:ext cx="342900" cy="2652488"/>
              <a:chOff x="-1257300" y="-80738"/>
              <a:chExt cx="342900" cy="2652488"/>
            </a:xfrm>
          </p:grpSpPr>
          <p:sp>
            <p:nvSpPr>
              <p:cNvPr id="1275" name="Cube 1274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6" name="Cube 1275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7" name="Cube 1276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8" name="Cube 1277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9" name="Cube 1278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0" name="Cube 1279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1" name="Cube 1280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2" name="Cube 1281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3" name="Cube 1282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4" name="Cube 1283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31" name="Group 1230"/>
            <p:cNvGrpSpPr/>
            <p:nvPr/>
          </p:nvGrpSpPr>
          <p:grpSpPr>
            <a:xfrm>
              <a:off x="-1302660" y="-81648"/>
              <a:ext cx="342900" cy="2652488"/>
              <a:chOff x="-1257300" y="-80738"/>
              <a:chExt cx="342900" cy="2652488"/>
            </a:xfrm>
          </p:grpSpPr>
          <p:sp>
            <p:nvSpPr>
              <p:cNvPr id="1265" name="Cube 1264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6" name="Cube 1265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7" name="Cube 1266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8" name="Cube 1267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9" name="Cube 1268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0" name="Cube 1269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1" name="Cube 1270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2" name="Cube 1271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3" name="Cube 1272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4" name="Cube 1273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32" name="Group 1231"/>
            <p:cNvGrpSpPr/>
            <p:nvPr/>
          </p:nvGrpSpPr>
          <p:grpSpPr>
            <a:xfrm>
              <a:off x="-1040040" y="-82558"/>
              <a:ext cx="342900" cy="2652488"/>
              <a:chOff x="-1257300" y="-80738"/>
              <a:chExt cx="342900" cy="2652488"/>
            </a:xfrm>
          </p:grpSpPr>
          <p:sp>
            <p:nvSpPr>
              <p:cNvPr id="1255" name="Cube 1254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6" name="Cube 1255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7" name="Cube 1256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8" name="Cube 1257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9" name="Cube 1258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0" name="Cube 1259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1" name="Cube 1260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2" name="Cube 1261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3" name="Cube 1262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4" name="Cube 1263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33" name="Group 1232"/>
            <p:cNvGrpSpPr/>
            <p:nvPr/>
          </p:nvGrpSpPr>
          <p:grpSpPr>
            <a:xfrm>
              <a:off x="-776520" y="-80738"/>
              <a:ext cx="342900" cy="2652488"/>
              <a:chOff x="-1257300" y="-80738"/>
              <a:chExt cx="342900" cy="2652488"/>
            </a:xfrm>
          </p:grpSpPr>
          <p:sp>
            <p:nvSpPr>
              <p:cNvPr id="1245" name="Cube 1244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6" name="Cube 1245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7" name="Cube 1246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8" name="Cube 1247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9" name="Cube 1248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0" name="Cube 1249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1" name="Cube 1250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2" name="Cube 1251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3" name="Cube 1252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4" name="Cube 1253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34" name="Group 1233"/>
            <p:cNvGrpSpPr/>
            <p:nvPr/>
          </p:nvGrpSpPr>
          <p:grpSpPr>
            <a:xfrm>
              <a:off x="-513900" y="-81648"/>
              <a:ext cx="342900" cy="2652488"/>
              <a:chOff x="-1257300" y="-80738"/>
              <a:chExt cx="342900" cy="2652488"/>
            </a:xfrm>
          </p:grpSpPr>
          <p:sp>
            <p:nvSpPr>
              <p:cNvPr id="1235" name="Cube 1234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6" name="Cube 1235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7" name="Cube 1236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8" name="Cube 1237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9" name="Cube 1238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0" name="Cube 1239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1" name="Cube 1240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2" name="Cube 1241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3" name="Cube 1242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4" name="Cube 1243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335" name="Group 1334"/>
          <p:cNvGrpSpPr/>
          <p:nvPr/>
        </p:nvGrpSpPr>
        <p:grpSpPr>
          <a:xfrm>
            <a:off x="7288250" y="1293228"/>
            <a:ext cx="939569" cy="928629"/>
            <a:chOff x="-2857500" y="-82558"/>
            <a:chExt cx="2686500" cy="2655218"/>
          </a:xfrm>
        </p:grpSpPr>
        <p:grpSp>
          <p:nvGrpSpPr>
            <p:cNvPr id="1336" name="Group 1335"/>
            <p:cNvGrpSpPr/>
            <p:nvPr/>
          </p:nvGrpSpPr>
          <p:grpSpPr>
            <a:xfrm>
              <a:off x="-2857500" y="-79828"/>
              <a:ext cx="342900" cy="2652488"/>
              <a:chOff x="-1257300" y="-80738"/>
              <a:chExt cx="342900" cy="2652488"/>
            </a:xfrm>
          </p:grpSpPr>
          <p:sp>
            <p:nvSpPr>
              <p:cNvPr id="1436" name="Cube 1435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7" name="Cube 1436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8" name="Cube 1437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9" name="Cube 1438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0" name="Cube 1439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1" name="Cube 1440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2" name="Cube 1441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3" name="Cube 1442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4" name="Cube 1443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5" name="Cube 1444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37" name="Group 1336"/>
            <p:cNvGrpSpPr/>
            <p:nvPr/>
          </p:nvGrpSpPr>
          <p:grpSpPr>
            <a:xfrm>
              <a:off x="-2594880" y="-80738"/>
              <a:ext cx="342900" cy="2652488"/>
              <a:chOff x="-1257300" y="-80738"/>
              <a:chExt cx="342900" cy="2652488"/>
            </a:xfrm>
          </p:grpSpPr>
          <p:sp>
            <p:nvSpPr>
              <p:cNvPr id="1426" name="Cube 1425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27" name="Cube 1426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28" name="Cube 1427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29" name="Cube 1428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0" name="Cube 1429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1" name="Cube 1430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2" name="Cube 1431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3" name="Cube 1432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4" name="Cube 1433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5" name="Cube 1434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38" name="Group 1337"/>
            <p:cNvGrpSpPr/>
            <p:nvPr/>
          </p:nvGrpSpPr>
          <p:grpSpPr>
            <a:xfrm>
              <a:off x="-2343600" y="-80738"/>
              <a:ext cx="342900" cy="2652488"/>
              <a:chOff x="-1257300" y="-80738"/>
              <a:chExt cx="342900" cy="2652488"/>
            </a:xfrm>
          </p:grpSpPr>
          <p:sp>
            <p:nvSpPr>
              <p:cNvPr id="1416" name="Cube 1415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17" name="Cube 1416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18" name="Cube 1417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19" name="Cube 1418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20" name="Cube 1419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21" name="Cube 1420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22" name="Cube 1421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23" name="Cube 1422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24" name="Cube 1423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25" name="Cube 1424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39" name="Group 1338"/>
            <p:cNvGrpSpPr/>
            <p:nvPr/>
          </p:nvGrpSpPr>
          <p:grpSpPr>
            <a:xfrm>
              <a:off x="-2080980" y="-81648"/>
              <a:ext cx="342900" cy="2652488"/>
              <a:chOff x="-1257300" y="-80738"/>
              <a:chExt cx="342900" cy="2652488"/>
            </a:xfrm>
          </p:grpSpPr>
          <p:sp>
            <p:nvSpPr>
              <p:cNvPr id="1406" name="Cube 1405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07" name="Cube 1406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08" name="Cube 1407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09" name="Cube 1408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10" name="Cube 1409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11" name="Cube 1410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12" name="Cube 1411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13" name="Cube 1412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14" name="Cube 1413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15" name="Cube 1414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40" name="Group 1339"/>
            <p:cNvGrpSpPr/>
            <p:nvPr/>
          </p:nvGrpSpPr>
          <p:grpSpPr>
            <a:xfrm>
              <a:off x="-1816560" y="-80738"/>
              <a:ext cx="342900" cy="2652488"/>
              <a:chOff x="-1257300" y="-80738"/>
              <a:chExt cx="342900" cy="2652488"/>
            </a:xfrm>
          </p:grpSpPr>
          <p:sp>
            <p:nvSpPr>
              <p:cNvPr id="1396" name="Cube 1395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97" name="Cube 1396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98" name="Cube 1397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99" name="Cube 1398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00" name="Cube 1399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01" name="Cube 1400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02" name="Cube 1401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03" name="Cube 1402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04" name="Cube 1403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05" name="Cube 1404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41" name="Group 1340"/>
            <p:cNvGrpSpPr/>
            <p:nvPr/>
          </p:nvGrpSpPr>
          <p:grpSpPr>
            <a:xfrm>
              <a:off x="-1553940" y="-81648"/>
              <a:ext cx="342900" cy="2652488"/>
              <a:chOff x="-1257300" y="-80738"/>
              <a:chExt cx="342900" cy="2652488"/>
            </a:xfrm>
          </p:grpSpPr>
          <p:sp>
            <p:nvSpPr>
              <p:cNvPr id="1386" name="Cube 1385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87" name="Cube 1386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88" name="Cube 1387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89" name="Cube 1388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90" name="Cube 1389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91" name="Cube 1390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92" name="Cube 1391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93" name="Cube 1392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94" name="Cube 1393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95" name="Cube 1394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42" name="Group 1341"/>
            <p:cNvGrpSpPr/>
            <p:nvPr/>
          </p:nvGrpSpPr>
          <p:grpSpPr>
            <a:xfrm>
              <a:off x="-1302660" y="-81648"/>
              <a:ext cx="342900" cy="2652488"/>
              <a:chOff x="-1257300" y="-80738"/>
              <a:chExt cx="342900" cy="2652488"/>
            </a:xfrm>
          </p:grpSpPr>
          <p:sp>
            <p:nvSpPr>
              <p:cNvPr id="1376" name="Cube 1375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7" name="Cube 1376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8" name="Cube 1377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9" name="Cube 1378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80" name="Cube 1379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81" name="Cube 1380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82" name="Cube 1381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83" name="Cube 1382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84" name="Cube 1383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85" name="Cube 1384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43" name="Group 1342"/>
            <p:cNvGrpSpPr/>
            <p:nvPr/>
          </p:nvGrpSpPr>
          <p:grpSpPr>
            <a:xfrm>
              <a:off x="-1040040" y="-82558"/>
              <a:ext cx="342900" cy="2652488"/>
              <a:chOff x="-1257300" y="-80738"/>
              <a:chExt cx="342900" cy="2652488"/>
            </a:xfrm>
          </p:grpSpPr>
          <p:sp>
            <p:nvSpPr>
              <p:cNvPr id="1366" name="Cube 1365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67" name="Cube 1366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68" name="Cube 1367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69" name="Cube 1368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0" name="Cube 1369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1" name="Cube 1370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2" name="Cube 1371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3" name="Cube 1372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4" name="Cube 1373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5" name="Cube 1374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44" name="Group 1343"/>
            <p:cNvGrpSpPr/>
            <p:nvPr/>
          </p:nvGrpSpPr>
          <p:grpSpPr>
            <a:xfrm>
              <a:off x="-776520" y="-80738"/>
              <a:ext cx="342900" cy="2652488"/>
              <a:chOff x="-1257300" y="-80738"/>
              <a:chExt cx="342900" cy="2652488"/>
            </a:xfrm>
          </p:grpSpPr>
          <p:sp>
            <p:nvSpPr>
              <p:cNvPr id="1356" name="Cube 1355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57" name="Cube 1356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58" name="Cube 1357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59" name="Cube 1358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60" name="Cube 1359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61" name="Cube 1360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62" name="Cube 1361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63" name="Cube 1362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64" name="Cube 1363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65" name="Cube 1364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45" name="Group 1344"/>
            <p:cNvGrpSpPr/>
            <p:nvPr/>
          </p:nvGrpSpPr>
          <p:grpSpPr>
            <a:xfrm>
              <a:off x="-513900" y="-81648"/>
              <a:ext cx="342900" cy="2652488"/>
              <a:chOff x="-1257300" y="-80738"/>
              <a:chExt cx="342900" cy="2652488"/>
            </a:xfrm>
          </p:grpSpPr>
          <p:sp>
            <p:nvSpPr>
              <p:cNvPr id="1346" name="Cube 1345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7" name="Cube 1346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8" name="Cube 1347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9" name="Cube 1348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50" name="Cube 1349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51" name="Cube 1350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52" name="Cube 1351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53" name="Cube 1352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54" name="Cube 1353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55" name="Cube 1354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446" name="Group 1445"/>
          <p:cNvGrpSpPr/>
          <p:nvPr/>
        </p:nvGrpSpPr>
        <p:grpSpPr>
          <a:xfrm>
            <a:off x="7198373" y="1391244"/>
            <a:ext cx="939569" cy="928629"/>
            <a:chOff x="-2857500" y="-82558"/>
            <a:chExt cx="2686500" cy="2655218"/>
          </a:xfrm>
        </p:grpSpPr>
        <p:grpSp>
          <p:nvGrpSpPr>
            <p:cNvPr id="1447" name="Group 1446"/>
            <p:cNvGrpSpPr/>
            <p:nvPr/>
          </p:nvGrpSpPr>
          <p:grpSpPr>
            <a:xfrm>
              <a:off x="-2857500" y="-79828"/>
              <a:ext cx="342900" cy="2652488"/>
              <a:chOff x="-1257300" y="-80738"/>
              <a:chExt cx="342900" cy="2652488"/>
            </a:xfrm>
          </p:grpSpPr>
          <p:sp>
            <p:nvSpPr>
              <p:cNvPr id="1547" name="Cube 1546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48" name="Cube 1547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49" name="Cube 1548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50" name="Cube 1549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51" name="Cube 1550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52" name="Cube 1551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53" name="Cube 1552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54" name="Cube 1553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55" name="Cube 1554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56" name="Cube 1555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48" name="Group 1447"/>
            <p:cNvGrpSpPr/>
            <p:nvPr/>
          </p:nvGrpSpPr>
          <p:grpSpPr>
            <a:xfrm>
              <a:off x="-2594880" y="-80738"/>
              <a:ext cx="342900" cy="2652488"/>
              <a:chOff x="-1257300" y="-80738"/>
              <a:chExt cx="342900" cy="2652488"/>
            </a:xfrm>
          </p:grpSpPr>
          <p:sp>
            <p:nvSpPr>
              <p:cNvPr id="1537" name="Cube 1536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38" name="Cube 1537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39" name="Cube 1538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40" name="Cube 1539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41" name="Cube 1540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42" name="Cube 1541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43" name="Cube 1542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44" name="Cube 1543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45" name="Cube 1544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46" name="Cube 1545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49" name="Group 1448"/>
            <p:cNvGrpSpPr/>
            <p:nvPr/>
          </p:nvGrpSpPr>
          <p:grpSpPr>
            <a:xfrm>
              <a:off x="-2343600" y="-80738"/>
              <a:ext cx="342900" cy="2652488"/>
              <a:chOff x="-1257300" y="-80738"/>
              <a:chExt cx="342900" cy="2652488"/>
            </a:xfrm>
          </p:grpSpPr>
          <p:sp>
            <p:nvSpPr>
              <p:cNvPr id="1527" name="Cube 1526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8" name="Cube 1527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9" name="Cube 1528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30" name="Cube 1529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31" name="Cube 1530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32" name="Cube 1531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33" name="Cube 1532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34" name="Cube 1533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35" name="Cube 1534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36" name="Cube 1535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50" name="Group 1449"/>
            <p:cNvGrpSpPr/>
            <p:nvPr/>
          </p:nvGrpSpPr>
          <p:grpSpPr>
            <a:xfrm>
              <a:off x="-2080980" y="-81648"/>
              <a:ext cx="342900" cy="2652488"/>
              <a:chOff x="-1257300" y="-80738"/>
              <a:chExt cx="342900" cy="2652488"/>
            </a:xfrm>
          </p:grpSpPr>
          <p:sp>
            <p:nvSpPr>
              <p:cNvPr id="1517" name="Cube 1516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18" name="Cube 1517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19" name="Cube 1518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0" name="Cube 1519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1" name="Cube 1520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2" name="Cube 1521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3" name="Cube 1522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4" name="Cube 1523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5" name="Cube 1524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6" name="Cube 1525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51" name="Group 1450"/>
            <p:cNvGrpSpPr/>
            <p:nvPr/>
          </p:nvGrpSpPr>
          <p:grpSpPr>
            <a:xfrm>
              <a:off x="-1816560" y="-80738"/>
              <a:ext cx="342900" cy="2652488"/>
              <a:chOff x="-1257300" y="-80738"/>
              <a:chExt cx="342900" cy="2652488"/>
            </a:xfrm>
          </p:grpSpPr>
          <p:sp>
            <p:nvSpPr>
              <p:cNvPr id="1507" name="Cube 1506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8" name="Cube 1507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9" name="Cube 1508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10" name="Cube 1509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11" name="Cube 1510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12" name="Cube 1511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13" name="Cube 1512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14" name="Cube 1513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15" name="Cube 1514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16" name="Cube 1515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52" name="Group 1451"/>
            <p:cNvGrpSpPr/>
            <p:nvPr/>
          </p:nvGrpSpPr>
          <p:grpSpPr>
            <a:xfrm>
              <a:off x="-1553940" y="-81648"/>
              <a:ext cx="342900" cy="2652488"/>
              <a:chOff x="-1257300" y="-80738"/>
              <a:chExt cx="342900" cy="2652488"/>
            </a:xfrm>
          </p:grpSpPr>
          <p:sp>
            <p:nvSpPr>
              <p:cNvPr id="1497" name="Cube 1496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8" name="Cube 1497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9" name="Cube 1498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0" name="Cube 1499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1" name="Cube 1500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2" name="Cube 1501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3" name="Cube 1502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4" name="Cube 1503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5" name="Cube 1504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6" name="Cube 1505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53" name="Group 1452"/>
            <p:cNvGrpSpPr/>
            <p:nvPr/>
          </p:nvGrpSpPr>
          <p:grpSpPr>
            <a:xfrm>
              <a:off x="-1302660" y="-81648"/>
              <a:ext cx="342900" cy="2652488"/>
              <a:chOff x="-1257300" y="-80738"/>
              <a:chExt cx="342900" cy="2652488"/>
            </a:xfrm>
          </p:grpSpPr>
          <p:sp>
            <p:nvSpPr>
              <p:cNvPr id="1487" name="Cube 1486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8" name="Cube 1487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9" name="Cube 1488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0" name="Cube 1489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1" name="Cube 1490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2" name="Cube 1491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3" name="Cube 1492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4" name="Cube 1493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5" name="Cube 1494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6" name="Cube 1495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54" name="Group 1453"/>
            <p:cNvGrpSpPr/>
            <p:nvPr/>
          </p:nvGrpSpPr>
          <p:grpSpPr>
            <a:xfrm>
              <a:off x="-1040040" y="-82558"/>
              <a:ext cx="342900" cy="2652488"/>
              <a:chOff x="-1257300" y="-80738"/>
              <a:chExt cx="342900" cy="2652488"/>
            </a:xfrm>
          </p:grpSpPr>
          <p:sp>
            <p:nvSpPr>
              <p:cNvPr id="1477" name="Cube 1476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8" name="Cube 1477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9" name="Cube 1478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0" name="Cube 1479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1" name="Cube 1480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2" name="Cube 1481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3" name="Cube 1482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4" name="Cube 1483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5" name="Cube 1484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6" name="Cube 1485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55" name="Group 1454"/>
            <p:cNvGrpSpPr/>
            <p:nvPr/>
          </p:nvGrpSpPr>
          <p:grpSpPr>
            <a:xfrm>
              <a:off x="-776520" y="-80738"/>
              <a:ext cx="342900" cy="2652488"/>
              <a:chOff x="-1257300" y="-80738"/>
              <a:chExt cx="342900" cy="2652488"/>
            </a:xfrm>
          </p:grpSpPr>
          <p:sp>
            <p:nvSpPr>
              <p:cNvPr id="1467" name="Cube 1466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8" name="Cube 1467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9" name="Cube 1468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0" name="Cube 1469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1" name="Cube 1470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2" name="Cube 1471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3" name="Cube 1472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4" name="Cube 1473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5" name="Cube 1474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6" name="Cube 1475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56" name="Group 1455"/>
            <p:cNvGrpSpPr/>
            <p:nvPr/>
          </p:nvGrpSpPr>
          <p:grpSpPr>
            <a:xfrm>
              <a:off x="-513900" y="-81648"/>
              <a:ext cx="342900" cy="2652488"/>
              <a:chOff x="-1257300" y="-80738"/>
              <a:chExt cx="342900" cy="2652488"/>
            </a:xfrm>
          </p:grpSpPr>
          <p:sp>
            <p:nvSpPr>
              <p:cNvPr id="1457" name="Cube 1456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58" name="Cube 1457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59" name="Cube 1458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0" name="Cube 1459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1" name="Cube 1460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2" name="Cube 1461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3" name="Cube 1462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4" name="Cube 1463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5" name="Cube 1464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6" name="Cube 1465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557" name="Group 1556"/>
          <p:cNvGrpSpPr/>
          <p:nvPr/>
        </p:nvGrpSpPr>
        <p:grpSpPr>
          <a:xfrm>
            <a:off x="7108496" y="1481430"/>
            <a:ext cx="939569" cy="928629"/>
            <a:chOff x="-2857500" y="-82558"/>
            <a:chExt cx="2686500" cy="2655218"/>
          </a:xfrm>
        </p:grpSpPr>
        <p:grpSp>
          <p:nvGrpSpPr>
            <p:cNvPr id="1558" name="Group 1557"/>
            <p:cNvGrpSpPr/>
            <p:nvPr/>
          </p:nvGrpSpPr>
          <p:grpSpPr>
            <a:xfrm>
              <a:off x="-2857500" y="-79828"/>
              <a:ext cx="342900" cy="2652488"/>
              <a:chOff x="-1257300" y="-80738"/>
              <a:chExt cx="342900" cy="2652488"/>
            </a:xfrm>
          </p:grpSpPr>
          <p:sp>
            <p:nvSpPr>
              <p:cNvPr id="1658" name="Cube 165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59" name="Cube 165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60" name="Cube 165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61" name="Cube 166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62" name="Cube 166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63" name="Cube 166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64" name="Cube 166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65" name="Cube 166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66" name="Cube 166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67" name="Cube 166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59" name="Group 1558"/>
            <p:cNvGrpSpPr/>
            <p:nvPr/>
          </p:nvGrpSpPr>
          <p:grpSpPr>
            <a:xfrm>
              <a:off x="-2594880" y="-80738"/>
              <a:ext cx="342900" cy="2652488"/>
              <a:chOff x="-1257300" y="-80738"/>
              <a:chExt cx="342900" cy="2652488"/>
            </a:xfrm>
          </p:grpSpPr>
          <p:sp>
            <p:nvSpPr>
              <p:cNvPr id="1648" name="Cube 164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49" name="Cube 164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50" name="Cube 164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51" name="Cube 165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52" name="Cube 165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53" name="Cube 165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54" name="Cube 165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55" name="Cube 165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56" name="Cube 165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57" name="Cube 165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60" name="Group 1559"/>
            <p:cNvGrpSpPr/>
            <p:nvPr/>
          </p:nvGrpSpPr>
          <p:grpSpPr>
            <a:xfrm>
              <a:off x="-2343600" y="-80738"/>
              <a:ext cx="342900" cy="2652488"/>
              <a:chOff x="-1257300" y="-80738"/>
              <a:chExt cx="342900" cy="2652488"/>
            </a:xfrm>
          </p:grpSpPr>
          <p:sp>
            <p:nvSpPr>
              <p:cNvPr id="1638" name="Cube 163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39" name="Cube 163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40" name="Cube 163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41" name="Cube 164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42" name="Cube 164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43" name="Cube 164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44" name="Cube 164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45" name="Cube 164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46" name="Cube 164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47" name="Cube 164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61" name="Group 1560"/>
            <p:cNvGrpSpPr/>
            <p:nvPr/>
          </p:nvGrpSpPr>
          <p:grpSpPr>
            <a:xfrm>
              <a:off x="-2080980" y="-81648"/>
              <a:ext cx="342900" cy="2652488"/>
              <a:chOff x="-1257300" y="-80738"/>
              <a:chExt cx="342900" cy="2652488"/>
            </a:xfrm>
          </p:grpSpPr>
          <p:sp>
            <p:nvSpPr>
              <p:cNvPr id="1628" name="Cube 162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29" name="Cube 162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30" name="Cube 162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31" name="Cube 163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32" name="Cube 163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33" name="Cube 163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34" name="Cube 163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35" name="Cube 163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36" name="Cube 163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37" name="Cube 163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62" name="Group 1561"/>
            <p:cNvGrpSpPr/>
            <p:nvPr/>
          </p:nvGrpSpPr>
          <p:grpSpPr>
            <a:xfrm>
              <a:off x="-1816560" y="-80738"/>
              <a:ext cx="342900" cy="2652488"/>
              <a:chOff x="-1257300" y="-80738"/>
              <a:chExt cx="342900" cy="2652488"/>
            </a:xfrm>
          </p:grpSpPr>
          <p:sp>
            <p:nvSpPr>
              <p:cNvPr id="1618" name="Cube 161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19" name="Cube 161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20" name="Cube 161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21" name="Cube 162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22" name="Cube 162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23" name="Cube 162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24" name="Cube 162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25" name="Cube 162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26" name="Cube 162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27" name="Cube 162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63" name="Group 1562"/>
            <p:cNvGrpSpPr/>
            <p:nvPr/>
          </p:nvGrpSpPr>
          <p:grpSpPr>
            <a:xfrm>
              <a:off x="-1553940" y="-81648"/>
              <a:ext cx="342900" cy="2652488"/>
              <a:chOff x="-1257300" y="-80738"/>
              <a:chExt cx="342900" cy="2652488"/>
            </a:xfrm>
          </p:grpSpPr>
          <p:sp>
            <p:nvSpPr>
              <p:cNvPr id="1608" name="Cube 160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09" name="Cube 160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10" name="Cube 160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11" name="Cube 161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12" name="Cube 161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13" name="Cube 161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14" name="Cube 161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15" name="Cube 161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16" name="Cube 161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17" name="Cube 161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64" name="Group 1563"/>
            <p:cNvGrpSpPr/>
            <p:nvPr/>
          </p:nvGrpSpPr>
          <p:grpSpPr>
            <a:xfrm>
              <a:off x="-1302660" y="-81648"/>
              <a:ext cx="342900" cy="2652488"/>
              <a:chOff x="-1257300" y="-80738"/>
              <a:chExt cx="342900" cy="2652488"/>
            </a:xfrm>
          </p:grpSpPr>
          <p:sp>
            <p:nvSpPr>
              <p:cNvPr id="1598" name="Cube 159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9" name="Cube 159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00" name="Cube 159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01" name="Cube 160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02" name="Cube 160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03" name="Cube 160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04" name="Cube 160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05" name="Cube 160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06" name="Cube 160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07" name="Cube 160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65" name="Group 1564"/>
            <p:cNvGrpSpPr/>
            <p:nvPr/>
          </p:nvGrpSpPr>
          <p:grpSpPr>
            <a:xfrm>
              <a:off x="-1040040" y="-82558"/>
              <a:ext cx="342900" cy="2652488"/>
              <a:chOff x="-1257300" y="-80738"/>
              <a:chExt cx="342900" cy="2652488"/>
            </a:xfrm>
          </p:grpSpPr>
          <p:sp>
            <p:nvSpPr>
              <p:cNvPr id="1588" name="Cube 158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89" name="Cube 158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0" name="Cube 158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1" name="Cube 159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2" name="Cube 159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3" name="Cube 159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4" name="Cube 159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5" name="Cube 159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6" name="Cube 159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7" name="Cube 159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66" name="Group 1565"/>
            <p:cNvGrpSpPr/>
            <p:nvPr/>
          </p:nvGrpSpPr>
          <p:grpSpPr>
            <a:xfrm>
              <a:off x="-776520" y="-80738"/>
              <a:ext cx="342900" cy="2652488"/>
              <a:chOff x="-1257300" y="-80738"/>
              <a:chExt cx="342900" cy="2652488"/>
            </a:xfrm>
          </p:grpSpPr>
          <p:sp>
            <p:nvSpPr>
              <p:cNvPr id="1578" name="Cube 157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9" name="Cube 157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80" name="Cube 157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81" name="Cube 158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82" name="Cube 158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83" name="Cube 158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84" name="Cube 158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85" name="Cube 158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86" name="Cube 158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87" name="Cube 158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67" name="Group 1566"/>
            <p:cNvGrpSpPr/>
            <p:nvPr/>
          </p:nvGrpSpPr>
          <p:grpSpPr>
            <a:xfrm>
              <a:off x="-513900" y="-81648"/>
              <a:ext cx="342900" cy="2652488"/>
              <a:chOff x="-1257300" y="-80738"/>
              <a:chExt cx="342900" cy="2652488"/>
            </a:xfrm>
          </p:grpSpPr>
          <p:sp>
            <p:nvSpPr>
              <p:cNvPr id="1568" name="Cube 156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69" name="Cube 156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0" name="Cube 156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1" name="Cube 157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2" name="Cube 157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3" name="Cube 157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4" name="Cube 157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5" name="Cube 157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6" name="Cube 157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7" name="Cube 157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675" name="TextBox 1674"/>
          <p:cNvSpPr txBox="1"/>
          <p:nvPr/>
        </p:nvSpPr>
        <p:spPr>
          <a:xfrm>
            <a:off x="881090" y="3704690"/>
            <a:ext cx="1257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1"/>
                </a:solidFill>
                <a:latin typeface="Orly's Font 2"/>
                <a:ea typeface="Verdana" pitchFamily="34" charset="0"/>
                <a:cs typeface="Orly's Font 2"/>
              </a:rPr>
              <a:t>6</a:t>
            </a:r>
            <a:r>
              <a:rPr lang="en-US" sz="2800" dirty="0" smtClean="0">
                <a:solidFill>
                  <a:schemeClr val="accent1"/>
                </a:solidFill>
                <a:latin typeface="Orly's Font 2"/>
                <a:ea typeface="Verdana" pitchFamily="34" charset="0"/>
                <a:cs typeface="Orly's Font 2"/>
              </a:rPr>
              <a:t>00</a:t>
            </a:r>
          </a:p>
        </p:txBody>
      </p:sp>
      <p:sp>
        <p:nvSpPr>
          <p:cNvPr id="1676" name="TextBox 1675"/>
          <p:cNvSpPr txBox="1"/>
          <p:nvPr/>
        </p:nvSpPr>
        <p:spPr>
          <a:xfrm>
            <a:off x="1931686" y="3704690"/>
            <a:ext cx="1257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0078AE"/>
                </a:solidFill>
                <a:latin typeface="Orly's Font 2"/>
                <a:ea typeface="Verdana" pitchFamily="34" charset="0"/>
                <a:cs typeface="Orly's Font 2"/>
              </a:rPr>
              <a:t>700</a:t>
            </a:r>
          </a:p>
        </p:txBody>
      </p:sp>
      <p:sp>
        <p:nvSpPr>
          <p:cNvPr id="1677" name="TextBox 1676"/>
          <p:cNvSpPr txBox="1"/>
          <p:nvPr/>
        </p:nvSpPr>
        <p:spPr>
          <a:xfrm>
            <a:off x="3052790" y="3704690"/>
            <a:ext cx="1257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78AE"/>
                </a:solidFill>
                <a:latin typeface="Orly's Font 2"/>
                <a:ea typeface="Verdana" pitchFamily="34" charset="0"/>
                <a:cs typeface="Orly's Font 2"/>
              </a:rPr>
              <a:t>8</a:t>
            </a:r>
            <a:r>
              <a:rPr lang="en-US" sz="2800" dirty="0" smtClean="0">
                <a:solidFill>
                  <a:srgbClr val="0078AE"/>
                </a:solidFill>
                <a:latin typeface="Orly's Font 2"/>
                <a:ea typeface="Verdana" pitchFamily="34" charset="0"/>
                <a:cs typeface="Orly's Font 2"/>
              </a:rPr>
              <a:t>00</a:t>
            </a:r>
          </a:p>
        </p:txBody>
      </p:sp>
      <p:sp>
        <p:nvSpPr>
          <p:cNvPr id="1678" name="TextBox 1677"/>
          <p:cNvSpPr txBox="1"/>
          <p:nvPr/>
        </p:nvSpPr>
        <p:spPr>
          <a:xfrm>
            <a:off x="4081490" y="3704690"/>
            <a:ext cx="1257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0078AE"/>
                </a:solidFill>
                <a:latin typeface="Orly's Font 2"/>
                <a:ea typeface="Verdana" pitchFamily="34" charset="0"/>
                <a:cs typeface="Orly's Font 2"/>
              </a:rPr>
              <a:t>900</a:t>
            </a:r>
          </a:p>
        </p:txBody>
      </p:sp>
      <p:sp>
        <p:nvSpPr>
          <p:cNvPr id="1679" name="TextBox 1678"/>
          <p:cNvSpPr txBox="1"/>
          <p:nvPr/>
        </p:nvSpPr>
        <p:spPr>
          <a:xfrm>
            <a:off x="5110190" y="3704690"/>
            <a:ext cx="1257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0078AE"/>
                </a:solidFill>
                <a:latin typeface="Orly's Font 2"/>
                <a:ea typeface="Verdana" pitchFamily="34" charset="0"/>
                <a:cs typeface="Orly's Font 2"/>
              </a:rPr>
              <a:t>1000</a:t>
            </a:r>
          </a:p>
        </p:txBody>
      </p:sp>
    </p:spTree>
    <p:extLst>
      <p:ext uri="{BB962C8B-B14F-4D97-AF65-F5344CB8AC3E}">
        <p14:creationId xmlns:p14="http://schemas.microsoft.com/office/powerpoint/2010/main" val="260431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57937E-7 -3.63973E-6 L -0.72108 0.00648 " pathEditMode="relative" rAng="0" ptsTypes="AA">
                                      <p:cBhvr>
                                        <p:cTn id="36" dur="500" fill="hold"/>
                                        <p:tgtEl>
                                          <p:spTgt spid="10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054" y="308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29E-6 0.00617 L -0.61202 0.02776 " pathEditMode="relative" rAng="0" ptsTypes="AA">
                                      <p:cBhvr>
                                        <p:cTn id="43" dur="500" fill="hold"/>
                                        <p:tgtEl>
                                          <p:spTgt spid="8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601" y="108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27232E-6 2.09747E-6 L -0.50504 0.04719 " pathEditMode="relative" rAng="0" ptsTypes="AA">
                                      <p:cBhvr>
                                        <p:cTn id="50" dur="500" fill="hold"/>
                                        <p:tgtEl>
                                          <p:spTgt spid="7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252" y="2344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6978E-6 -4.61444E-6 L -0.40118 0.06169 " pathEditMode="relative" rAng="0" ptsTypes="AA">
                                      <p:cBhvr>
                                        <p:cTn id="57" dur="500" fill="hold"/>
                                        <p:tgtEl>
                                          <p:spTgt spid="6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59" y="3085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6923E-7 4.60827E-6 L -0.29976 0.07958 " pathEditMode="relative" rAng="0" ptsTypes="AA">
                                      <p:cBhvr>
                                        <p:cTn id="64" dur="500" fill="hold"/>
                                        <p:tgtEl>
                                          <p:spTgt spid="5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988" y="3979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8767E-6 3.27576E-6 L -0.66359 0.23072 " pathEditMode="relative" rAng="0" ptsTypes="AA">
                                      <p:cBhvr>
                                        <p:cTn id="71" dur="500" fill="hold"/>
                                        <p:tgtEl>
                                          <p:spTgt spid="15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189" y="11536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68357E-8 -4.98458E-6 L -0.5528 0.24615 " pathEditMode="relative" rAng="0" ptsTypes="AA">
                                      <p:cBhvr>
                                        <p:cTn id="78" dur="500" fill="hold"/>
                                        <p:tgtEl>
                                          <p:spTgt spid="14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648" y="12307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42584E-7 -9.87045E-7 L -0.44616 0.2665 " pathEditMode="relative" rAng="0" ptsTypes="AA">
                                      <p:cBhvr>
                                        <p:cTn id="85" dur="500" fill="hold"/>
                                        <p:tgtEl>
                                          <p:spTgt spid="13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317" y="13325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40049E-6 2.30105E-6 L -0.34353 0.28377 " pathEditMode="relative" rAng="0" ptsTypes="AA">
                                      <p:cBhvr>
                                        <p:cTn id="92" dur="500" fill="hold"/>
                                        <p:tgtEl>
                                          <p:spTgt spid="12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176" y="14189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2991E-6 1.6533E-6 L -0.2421 0.30629 " pathEditMode="relative" rAng="0" ptsTypes="AA">
                                      <p:cBhvr>
                                        <p:cTn id="99" dur="500" fill="hold"/>
                                        <p:tgtEl>
                                          <p:spTgt spid="1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05" y="15299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6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104" dur="2000" fill="hold"/>
                                        <p:tgtEl>
                                          <p:spTgt spid="16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69" grpId="0"/>
      <p:bldP spid="1670" grpId="0"/>
      <p:bldP spid="1671" grpId="0"/>
      <p:bldP spid="1672" grpId="0"/>
      <p:bldP spid="1673" grpId="0"/>
      <p:bldP spid="1675" grpId="0"/>
      <p:bldP spid="1676" grpId="0"/>
      <p:bldP spid="1677" grpId="0"/>
      <p:bldP spid="1678" grpId="0"/>
      <p:bldP spid="1679" grpId="1" build="allAtOnce"/>
    </p:bldLst>
  </p:timing>
</p:sld>
</file>

<file path=ppt/theme/theme1.xml><?xml version="1.0" encoding="utf-8"?>
<a:theme xmlns:a="http://schemas.openxmlformats.org/drawingml/2006/main" name="Lesson Slides Place Value Lesson 1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Lesson Slides Place Value Lesson 1.pptx</Template>
  <TotalTime>13861</TotalTime>
  <Words>284</Words>
  <Application>Microsoft Office PowerPoint</Application>
  <PresentationFormat>On-screen Show (16:9)</PresentationFormat>
  <Paragraphs>95</Paragraphs>
  <Slides>15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3" baseType="lpstr">
      <vt:lpstr>Arial</vt:lpstr>
      <vt:lpstr>Courier New</vt:lpstr>
      <vt:lpstr>Orly's Font 2</vt:lpstr>
      <vt:lpstr>Wingdings</vt:lpstr>
      <vt:lpstr>Calibri</vt:lpstr>
      <vt:lpstr>Verdana</vt:lpstr>
      <vt:lpstr>Orly's Font</vt:lpstr>
      <vt:lpstr>Lesson Slides Place Value Lesson 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397</cp:revision>
  <dcterms:created xsi:type="dcterms:W3CDTF">2011-06-12T17:04:43Z</dcterms:created>
  <dcterms:modified xsi:type="dcterms:W3CDTF">2015-06-07T14:33:20Z</dcterms:modified>
</cp:coreProperties>
</file>